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</p:sldMasterIdLst>
  <p:notesMasterIdLst>
    <p:notesMasterId r:id="rId3"/>
  </p:notesMasterIdLst>
  <p:sldIdLst>
    <p:sldId id="256" r:id="rId2"/>
  </p:sldIdLst>
  <p:sldSz cx="43200638" cy="21599525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428" userDrawn="1">
          <p15:clr>
            <a:srgbClr val="A4A3A4"/>
          </p15:clr>
        </p15:guide>
        <p15:guide id="2" pos="1019" userDrawn="1">
          <p15:clr>
            <a:srgbClr val="A4A3A4"/>
          </p15:clr>
        </p15:guide>
        <p15:guide id="3" pos="7778" userDrawn="1">
          <p15:clr>
            <a:srgbClr val="A4A3A4"/>
          </p15:clr>
        </p15:guide>
        <p15:guide id="4" pos="18120" userDrawn="1">
          <p15:clr>
            <a:srgbClr val="A4A3A4"/>
          </p15:clr>
        </p15:guide>
        <p15:guide id="5" orient="horz" pos="13357" userDrawn="1">
          <p15:clr>
            <a:srgbClr val="A4A3A4"/>
          </p15:clr>
        </p15:guide>
        <p15:guide id="6" orient="horz" pos="339" userDrawn="1">
          <p15:clr>
            <a:srgbClr val="A4A3A4"/>
          </p15:clr>
        </p15:guide>
        <p15:guide id="7" orient="horz" pos="12382" userDrawn="1">
          <p15:clr>
            <a:srgbClr val="A4A3A4"/>
          </p15:clr>
        </p15:guide>
        <p15:guide id="8" pos="407" userDrawn="1">
          <p15:clr>
            <a:srgbClr val="A4A3A4"/>
          </p15:clr>
        </p15:guide>
        <p15:guide id="9" pos="13738" userDrawn="1">
          <p15:clr>
            <a:srgbClr val="A4A3A4"/>
          </p15:clr>
        </p15:guide>
        <p15:guide id="10" pos="13924" userDrawn="1">
          <p15:clr>
            <a:srgbClr val="A4A3A4"/>
          </p15:clr>
        </p15:guide>
        <p15:guide id="11" pos="26881" userDrawn="1">
          <p15:clr>
            <a:srgbClr val="A4A3A4"/>
          </p15:clr>
        </p15:guide>
        <p15:guide id="12" orient="horz" pos="1054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5C8F"/>
    <a:srgbClr val="FF9900"/>
    <a:srgbClr val="D56071"/>
    <a:srgbClr val="4FCAF6"/>
    <a:srgbClr val="764C81"/>
    <a:srgbClr val="8FAADD"/>
    <a:srgbClr val="DEECF8"/>
    <a:srgbClr val="FFBF00"/>
    <a:srgbClr val="F1CAC3"/>
    <a:srgbClr val="AFBC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98"/>
    <p:restoredTop sz="94694"/>
  </p:normalViewPr>
  <p:slideViewPr>
    <p:cSldViewPr snapToGrid="0" showGuides="1">
      <p:cViewPr varScale="1">
        <p:scale>
          <a:sx n="37" d="100"/>
          <a:sy n="37" d="100"/>
        </p:scale>
        <p:origin x="896" y="232"/>
      </p:cViewPr>
      <p:guideLst>
        <p:guide orient="horz" pos="2428"/>
        <p:guide pos="1019"/>
        <p:guide pos="7778"/>
        <p:guide pos="18120"/>
        <p:guide orient="horz" pos="13357"/>
        <p:guide orient="horz" pos="339"/>
        <p:guide orient="horz" pos="12382"/>
        <p:guide pos="407"/>
        <p:guide pos="13738"/>
        <p:guide pos="13924"/>
        <p:guide pos="26881"/>
        <p:guide orient="horz" pos="1054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B AI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20880308" y="19444572"/>
            <a:ext cx="10080150" cy="1149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575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575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575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575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575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575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575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575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575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03" userDrawn="1">
          <p15:clr>
            <a:srgbClr val="FBAE40"/>
          </p15:clr>
        </p15:guide>
        <p15:guide id="2" pos="1360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B AI Research ">
  <p:cSld name="FB AI Research 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sldNum" idx="12"/>
          </p:nvPr>
        </p:nvSpPr>
        <p:spPr>
          <a:xfrm>
            <a:off x="20880308" y="19444572"/>
            <a:ext cx="10080150" cy="1149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575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575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575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575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575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575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575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575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575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160032" y="289994"/>
            <a:ext cx="38880577" cy="4749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Font typeface="Calibri"/>
              <a:buNone/>
              <a:defRPr sz="14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Font typeface="Calibri"/>
              <a:buNone/>
              <a:defRPr sz="14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Font typeface="Calibri"/>
              <a:buNone/>
              <a:defRPr sz="14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Font typeface="Calibri"/>
              <a:buNone/>
              <a:defRPr sz="14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Font typeface="Calibri"/>
              <a:buNone/>
              <a:defRPr sz="14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Font typeface="Calibri"/>
              <a:buNone/>
              <a:defRPr sz="14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Font typeface="Calibri"/>
              <a:buNone/>
              <a:defRPr sz="14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Font typeface="Calibri"/>
              <a:buNone/>
              <a:defRPr sz="14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Font typeface="Calibri"/>
              <a:buNone/>
              <a:defRPr sz="14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160032" y="5039890"/>
            <a:ext cx="38880577" cy="16559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marR="0" lvl="0" indent="-793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Char char="•"/>
              <a:defRPr sz="8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793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Char char="•"/>
              <a:defRPr sz="8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793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Char char="•"/>
              <a:defRPr sz="8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793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Char char="•"/>
              <a:defRPr sz="8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793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Char char="•"/>
              <a:defRPr sz="8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793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Char char="•"/>
              <a:defRPr sz="8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793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Char char="•"/>
              <a:defRPr sz="8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793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Char char="•"/>
              <a:defRPr sz="8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793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Char char="•"/>
              <a:defRPr sz="8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20880308" y="19444572"/>
            <a:ext cx="10080150" cy="1149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575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575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575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575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575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575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575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575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575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tags" Target="../tags/tag117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63" Type="http://schemas.openxmlformats.org/officeDocument/2006/relationships/tags" Target="../tags/tag63.xml"/><Relationship Id="rId84" Type="http://schemas.openxmlformats.org/officeDocument/2006/relationships/tags" Target="../tags/tag84.xml"/><Relationship Id="rId138" Type="http://schemas.openxmlformats.org/officeDocument/2006/relationships/tags" Target="../tags/tag138.xml"/><Relationship Id="rId159" Type="http://schemas.openxmlformats.org/officeDocument/2006/relationships/tags" Target="../tags/tag159.xml"/><Relationship Id="rId170" Type="http://schemas.openxmlformats.org/officeDocument/2006/relationships/tags" Target="../tags/tag170.xml"/><Relationship Id="rId191" Type="http://schemas.openxmlformats.org/officeDocument/2006/relationships/tags" Target="../tags/tag191.xml"/><Relationship Id="rId205" Type="http://schemas.openxmlformats.org/officeDocument/2006/relationships/tags" Target="../tags/tag205.xml"/><Relationship Id="rId107" Type="http://schemas.openxmlformats.org/officeDocument/2006/relationships/tags" Target="../tags/tag107.xml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53" Type="http://schemas.openxmlformats.org/officeDocument/2006/relationships/tags" Target="../tags/tag53.xml"/><Relationship Id="rId74" Type="http://schemas.openxmlformats.org/officeDocument/2006/relationships/tags" Target="../tags/tag74.xml"/><Relationship Id="rId128" Type="http://schemas.openxmlformats.org/officeDocument/2006/relationships/tags" Target="../tags/tag128.xml"/><Relationship Id="rId149" Type="http://schemas.openxmlformats.org/officeDocument/2006/relationships/tags" Target="../tags/tag149.xml"/><Relationship Id="rId5" Type="http://schemas.openxmlformats.org/officeDocument/2006/relationships/tags" Target="../tags/tag5.xml"/><Relationship Id="rId95" Type="http://schemas.openxmlformats.org/officeDocument/2006/relationships/tags" Target="../tags/tag95.xml"/><Relationship Id="rId160" Type="http://schemas.openxmlformats.org/officeDocument/2006/relationships/tags" Target="../tags/tag160.xml"/><Relationship Id="rId181" Type="http://schemas.openxmlformats.org/officeDocument/2006/relationships/tags" Target="../tags/tag181.xml"/><Relationship Id="rId216" Type="http://schemas.openxmlformats.org/officeDocument/2006/relationships/image" Target="../media/image6.png"/><Relationship Id="rId237" Type="http://schemas.openxmlformats.org/officeDocument/2006/relationships/image" Target="../media/image16.png"/><Relationship Id="rId22" Type="http://schemas.openxmlformats.org/officeDocument/2006/relationships/tags" Target="../tags/tag22.xml"/><Relationship Id="rId43" Type="http://schemas.openxmlformats.org/officeDocument/2006/relationships/tags" Target="../tags/tag43.xml"/><Relationship Id="rId64" Type="http://schemas.openxmlformats.org/officeDocument/2006/relationships/tags" Target="../tags/tag64.xml"/><Relationship Id="rId118" Type="http://schemas.openxmlformats.org/officeDocument/2006/relationships/tags" Target="../tags/tag118.xml"/><Relationship Id="rId139" Type="http://schemas.openxmlformats.org/officeDocument/2006/relationships/tags" Target="../tags/tag139.xml"/><Relationship Id="rId85" Type="http://schemas.openxmlformats.org/officeDocument/2006/relationships/tags" Target="../tags/tag85.xml"/><Relationship Id="rId150" Type="http://schemas.openxmlformats.org/officeDocument/2006/relationships/tags" Target="../tags/tag150.xml"/><Relationship Id="rId171" Type="http://schemas.openxmlformats.org/officeDocument/2006/relationships/tags" Target="../tags/tag171.xml"/><Relationship Id="rId192" Type="http://schemas.openxmlformats.org/officeDocument/2006/relationships/tags" Target="../tags/tag192.xml"/><Relationship Id="rId206" Type="http://schemas.openxmlformats.org/officeDocument/2006/relationships/tags" Target="../tags/tag206.xml"/><Relationship Id="rId12" Type="http://schemas.openxmlformats.org/officeDocument/2006/relationships/tags" Target="../tags/tag12.xml"/><Relationship Id="rId33" Type="http://schemas.openxmlformats.org/officeDocument/2006/relationships/tags" Target="../tags/tag33.xml"/><Relationship Id="rId108" Type="http://schemas.openxmlformats.org/officeDocument/2006/relationships/tags" Target="../tags/tag108.xml"/><Relationship Id="rId129" Type="http://schemas.openxmlformats.org/officeDocument/2006/relationships/tags" Target="../tags/tag129.xml"/><Relationship Id="rId54" Type="http://schemas.openxmlformats.org/officeDocument/2006/relationships/tags" Target="../tags/tag54.xml"/><Relationship Id="rId75" Type="http://schemas.openxmlformats.org/officeDocument/2006/relationships/tags" Target="../tags/tag75.xml"/><Relationship Id="rId96" Type="http://schemas.openxmlformats.org/officeDocument/2006/relationships/tags" Target="../tags/tag96.xml"/><Relationship Id="rId140" Type="http://schemas.openxmlformats.org/officeDocument/2006/relationships/tags" Target="../tags/tag140.xml"/><Relationship Id="rId161" Type="http://schemas.openxmlformats.org/officeDocument/2006/relationships/tags" Target="../tags/tag161.xml"/><Relationship Id="rId182" Type="http://schemas.openxmlformats.org/officeDocument/2006/relationships/tags" Target="../tags/tag182.xml"/><Relationship Id="rId217" Type="http://schemas.openxmlformats.org/officeDocument/2006/relationships/image" Target="../media/image7.png"/><Relationship Id="rId6" Type="http://schemas.openxmlformats.org/officeDocument/2006/relationships/tags" Target="../tags/tag6.xml"/><Relationship Id="rId238" Type="http://schemas.openxmlformats.org/officeDocument/2006/relationships/image" Target="../media/image17.png"/><Relationship Id="rId23" Type="http://schemas.openxmlformats.org/officeDocument/2006/relationships/tags" Target="../tags/tag23.xml"/><Relationship Id="rId119" Type="http://schemas.openxmlformats.org/officeDocument/2006/relationships/tags" Target="../tags/tag119.xml"/><Relationship Id="rId44" Type="http://schemas.openxmlformats.org/officeDocument/2006/relationships/tags" Target="../tags/tag44.xml"/><Relationship Id="rId65" Type="http://schemas.openxmlformats.org/officeDocument/2006/relationships/tags" Target="../tags/tag65.xml"/><Relationship Id="rId86" Type="http://schemas.openxmlformats.org/officeDocument/2006/relationships/tags" Target="../tags/tag86.xml"/><Relationship Id="rId130" Type="http://schemas.openxmlformats.org/officeDocument/2006/relationships/tags" Target="../tags/tag130.xml"/><Relationship Id="rId151" Type="http://schemas.openxmlformats.org/officeDocument/2006/relationships/tags" Target="../tags/tag151.xml"/><Relationship Id="rId172" Type="http://schemas.openxmlformats.org/officeDocument/2006/relationships/tags" Target="../tags/tag172.xml"/><Relationship Id="rId193" Type="http://schemas.openxmlformats.org/officeDocument/2006/relationships/tags" Target="../tags/tag193.xml"/><Relationship Id="rId207" Type="http://schemas.openxmlformats.org/officeDocument/2006/relationships/tags" Target="../tags/tag207.xml"/><Relationship Id="rId13" Type="http://schemas.openxmlformats.org/officeDocument/2006/relationships/tags" Target="../tags/tag13.xml"/><Relationship Id="rId109" Type="http://schemas.openxmlformats.org/officeDocument/2006/relationships/tags" Target="../tags/tag109.xml"/><Relationship Id="rId34" Type="http://schemas.openxmlformats.org/officeDocument/2006/relationships/tags" Target="../tags/tag34.xml"/><Relationship Id="rId55" Type="http://schemas.openxmlformats.org/officeDocument/2006/relationships/tags" Target="../tags/tag55.xml"/><Relationship Id="rId76" Type="http://schemas.openxmlformats.org/officeDocument/2006/relationships/tags" Target="../tags/tag76.xml"/><Relationship Id="rId97" Type="http://schemas.openxmlformats.org/officeDocument/2006/relationships/tags" Target="../tags/tag97.xml"/><Relationship Id="rId120" Type="http://schemas.openxmlformats.org/officeDocument/2006/relationships/tags" Target="../tags/tag120.xml"/><Relationship Id="rId141" Type="http://schemas.openxmlformats.org/officeDocument/2006/relationships/tags" Target="../tags/tag141.xml"/><Relationship Id="rId7" Type="http://schemas.openxmlformats.org/officeDocument/2006/relationships/tags" Target="../tags/tag7.xml"/><Relationship Id="rId162" Type="http://schemas.openxmlformats.org/officeDocument/2006/relationships/tags" Target="../tags/tag162.xml"/><Relationship Id="rId183" Type="http://schemas.openxmlformats.org/officeDocument/2006/relationships/tags" Target="../tags/tag183.xml"/><Relationship Id="rId218" Type="http://schemas.openxmlformats.org/officeDocument/2006/relationships/image" Target="../media/image8.png"/><Relationship Id="rId239" Type="http://schemas.openxmlformats.org/officeDocument/2006/relationships/image" Target="../media/image18.png"/><Relationship Id="rId24" Type="http://schemas.openxmlformats.org/officeDocument/2006/relationships/tags" Target="../tags/tag24.xml"/><Relationship Id="rId45" Type="http://schemas.openxmlformats.org/officeDocument/2006/relationships/tags" Target="../tags/tag45.xml"/><Relationship Id="rId66" Type="http://schemas.openxmlformats.org/officeDocument/2006/relationships/tags" Target="../tags/tag66.xml"/><Relationship Id="rId87" Type="http://schemas.openxmlformats.org/officeDocument/2006/relationships/tags" Target="../tags/tag87.xml"/><Relationship Id="rId110" Type="http://schemas.openxmlformats.org/officeDocument/2006/relationships/tags" Target="../tags/tag110.xml"/><Relationship Id="rId131" Type="http://schemas.openxmlformats.org/officeDocument/2006/relationships/tags" Target="../tags/tag131.xml"/><Relationship Id="rId152" Type="http://schemas.openxmlformats.org/officeDocument/2006/relationships/tags" Target="../tags/tag152.xml"/><Relationship Id="rId173" Type="http://schemas.openxmlformats.org/officeDocument/2006/relationships/tags" Target="../tags/tag173.xml"/><Relationship Id="rId194" Type="http://schemas.openxmlformats.org/officeDocument/2006/relationships/tags" Target="../tags/tag194.xml"/><Relationship Id="rId208" Type="http://schemas.openxmlformats.org/officeDocument/2006/relationships/tags" Target="../tags/tag208.xml"/><Relationship Id="rId14" Type="http://schemas.openxmlformats.org/officeDocument/2006/relationships/tags" Target="../tags/tag14.xml"/><Relationship Id="rId35" Type="http://schemas.openxmlformats.org/officeDocument/2006/relationships/tags" Target="../tags/tag35.xml"/><Relationship Id="rId56" Type="http://schemas.openxmlformats.org/officeDocument/2006/relationships/tags" Target="../tags/tag56.xml"/><Relationship Id="rId77" Type="http://schemas.openxmlformats.org/officeDocument/2006/relationships/tags" Target="../tags/tag77.xml"/><Relationship Id="rId100" Type="http://schemas.openxmlformats.org/officeDocument/2006/relationships/tags" Target="../tags/tag100.xml"/><Relationship Id="rId8" Type="http://schemas.openxmlformats.org/officeDocument/2006/relationships/tags" Target="../tags/tag8.xml"/><Relationship Id="rId98" Type="http://schemas.openxmlformats.org/officeDocument/2006/relationships/tags" Target="../tags/tag98.xml"/><Relationship Id="rId121" Type="http://schemas.openxmlformats.org/officeDocument/2006/relationships/tags" Target="../tags/tag121.xml"/><Relationship Id="rId142" Type="http://schemas.openxmlformats.org/officeDocument/2006/relationships/tags" Target="../tags/tag142.xml"/><Relationship Id="rId163" Type="http://schemas.openxmlformats.org/officeDocument/2006/relationships/tags" Target="../tags/tag163.xml"/><Relationship Id="rId184" Type="http://schemas.openxmlformats.org/officeDocument/2006/relationships/tags" Target="../tags/tag184.xml"/><Relationship Id="rId219" Type="http://schemas.openxmlformats.org/officeDocument/2006/relationships/image" Target="../media/image9.png"/><Relationship Id="rId25" Type="http://schemas.openxmlformats.org/officeDocument/2006/relationships/tags" Target="../tags/tag25.xml"/><Relationship Id="rId46" Type="http://schemas.openxmlformats.org/officeDocument/2006/relationships/tags" Target="../tags/tag46.xml"/><Relationship Id="rId67" Type="http://schemas.openxmlformats.org/officeDocument/2006/relationships/tags" Target="../tags/tag67.xml"/><Relationship Id="rId116" Type="http://schemas.openxmlformats.org/officeDocument/2006/relationships/tags" Target="../tags/tag116.xml"/><Relationship Id="rId137" Type="http://schemas.openxmlformats.org/officeDocument/2006/relationships/tags" Target="../tags/tag137.xml"/><Relationship Id="rId158" Type="http://schemas.openxmlformats.org/officeDocument/2006/relationships/tags" Target="../tags/tag158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62" Type="http://schemas.openxmlformats.org/officeDocument/2006/relationships/tags" Target="../tags/tag62.xml"/><Relationship Id="rId83" Type="http://schemas.openxmlformats.org/officeDocument/2006/relationships/tags" Target="../tags/tag83.xml"/><Relationship Id="rId88" Type="http://schemas.openxmlformats.org/officeDocument/2006/relationships/tags" Target="../tags/tag88.xml"/><Relationship Id="rId111" Type="http://schemas.openxmlformats.org/officeDocument/2006/relationships/tags" Target="../tags/tag111.xml"/><Relationship Id="rId132" Type="http://schemas.openxmlformats.org/officeDocument/2006/relationships/tags" Target="../tags/tag132.xml"/><Relationship Id="rId153" Type="http://schemas.openxmlformats.org/officeDocument/2006/relationships/tags" Target="../tags/tag153.xml"/><Relationship Id="rId174" Type="http://schemas.openxmlformats.org/officeDocument/2006/relationships/tags" Target="../tags/tag174.xml"/><Relationship Id="rId179" Type="http://schemas.openxmlformats.org/officeDocument/2006/relationships/tags" Target="../tags/tag179.xml"/><Relationship Id="rId195" Type="http://schemas.openxmlformats.org/officeDocument/2006/relationships/tags" Target="../tags/tag195.xml"/><Relationship Id="rId209" Type="http://schemas.openxmlformats.org/officeDocument/2006/relationships/slideLayout" Target="../slideLayouts/slideLayout1.xml"/><Relationship Id="rId190" Type="http://schemas.openxmlformats.org/officeDocument/2006/relationships/tags" Target="../tags/tag190.xml"/><Relationship Id="rId204" Type="http://schemas.openxmlformats.org/officeDocument/2006/relationships/tags" Target="../tags/tag204.xml"/><Relationship Id="rId220" Type="http://schemas.openxmlformats.org/officeDocument/2006/relationships/image" Target="../media/image10.png"/><Relationship Id="rId15" Type="http://schemas.openxmlformats.org/officeDocument/2006/relationships/tags" Target="../tags/tag15.xml"/><Relationship Id="rId36" Type="http://schemas.openxmlformats.org/officeDocument/2006/relationships/tags" Target="../tags/tag36.xml"/><Relationship Id="rId57" Type="http://schemas.openxmlformats.org/officeDocument/2006/relationships/tags" Target="../tags/tag57.xml"/><Relationship Id="rId106" Type="http://schemas.openxmlformats.org/officeDocument/2006/relationships/tags" Target="../tags/tag106.xml"/><Relationship Id="rId127" Type="http://schemas.openxmlformats.org/officeDocument/2006/relationships/tags" Target="../tags/tag12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52" Type="http://schemas.openxmlformats.org/officeDocument/2006/relationships/tags" Target="../tags/tag52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94" Type="http://schemas.openxmlformats.org/officeDocument/2006/relationships/tags" Target="../tags/tag94.xml"/><Relationship Id="rId99" Type="http://schemas.openxmlformats.org/officeDocument/2006/relationships/tags" Target="../tags/tag99.xml"/><Relationship Id="rId101" Type="http://schemas.openxmlformats.org/officeDocument/2006/relationships/tags" Target="../tags/tag101.xml"/><Relationship Id="rId122" Type="http://schemas.openxmlformats.org/officeDocument/2006/relationships/tags" Target="../tags/tag122.xml"/><Relationship Id="rId143" Type="http://schemas.openxmlformats.org/officeDocument/2006/relationships/tags" Target="../tags/tag143.xml"/><Relationship Id="rId148" Type="http://schemas.openxmlformats.org/officeDocument/2006/relationships/tags" Target="../tags/tag148.xml"/><Relationship Id="rId164" Type="http://schemas.openxmlformats.org/officeDocument/2006/relationships/tags" Target="../tags/tag164.xml"/><Relationship Id="rId169" Type="http://schemas.openxmlformats.org/officeDocument/2006/relationships/tags" Target="../tags/tag169.xml"/><Relationship Id="rId185" Type="http://schemas.openxmlformats.org/officeDocument/2006/relationships/tags" Target="../tags/tag185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80" Type="http://schemas.openxmlformats.org/officeDocument/2006/relationships/tags" Target="../tags/tag180.xml"/><Relationship Id="rId210" Type="http://schemas.openxmlformats.org/officeDocument/2006/relationships/notesSlide" Target="../notesSlides/notesSlide1.xml"/><Relationship Id="rId215" Type="http://schemas.openxmlformats.org/officeDocument/2006/relationships/image" Target="../media/image5.png"/><Relationship Id="rId236" Type="http://schemas.openxmlformats.org/officeDocument/2006/relationships/image" Target="../media/image15.png"/><Relationship Id="rId26" Type="http://schemas.openxmlformats.org/officeDocument/2006/relationships/tags" Target="../tags/tag26.xml"/><Relationship Id="rId231" Type="http://schemas.openxmlformats.org/officeDocument/2006/relationships/image" Target="../media/image21.png"/><Relationship Id="rId47" Type="http://schemas.openxmlformats.org/officeDocument/2006/relationships/tags" Target="../tags/tag47.xml"/><Relationship Id="rId68" Type="http://schemas.openxmlformats.org/officeDocument/2006/relationships/tags" Target="../tags/tag68.xml"/><Relationship Id="rId89" Type="http://schemas.openxmlformats.org/officeDocument/2006/relationships/tags" Target="../tags/tag89.xml"/><Relationship Id="rId112" Type="http://schemas.openxmlformats.org/officeDocument/2006/relationships/tags" Target="../tags/tag112.xml"/><Relationship Id="rId133" Type="http://schemas.openxmlformats.org/officeDocument/2006/relationships/tags" Target="../tags/tag133.xml"/><Relationship Id="rId154" Type="http://schemas.openxmlformats.org/officeDocument/2006/relationships/tags" Target="../tags/tag154.xml"/><Relationship Id="rId175" Type="http://schemas.openxmlformats.org/officeDocument/2006/relationships/tags" Target="../tags/tag175.xml"/><Relationship Id="rId196" Type="http://schemas.openxmlformats.org/officeDocument/2006/relationships/tags" Target="../tags/tag196.xml"/><Relationship Id="rId200" Type="http://schemas.openxmlformats.org/officeDocument/2006/relationships/tags" Target="../tags/tag200.xml"/><Relationship Id="rId16" Type="http://schemas.openxmlformats.org/officeDocument/2006/relationships/tags" Target="../tags/tag16.xml"/><Relationship Id="rId221" Type="http://schemas.openxmlformats.org/officeDocument/2006/relationships/image" Target="../media/image100.png"/><Relationship Id="rId37" Type="http://schemas.openxmlformats.org/officeDocument/2006/relationships/tags" Target="../tags/tag37.xml"/><Relationship Id="rId58" Type="http://schemas.openxmlformats.org/officeDocument/2006/relationships/tags" Target="../tags/tag58.xml"/><Relationship Id="rId79" Type="http://schemas.openxmlformats.org/officeDocument/2006/relationships/tags" Target="../tags/tag79.xml"/><Relationship Id="rId102" Type="http://schemas.openxmlformats.org/officeDocument/2006/relationships/tags" Target="../tags/tag102.xml"/><Relationship Id="rId123" Type="http://schemas.openxmlformats.org/officeDocument/2006/relationships/tags" Target="../tags/tag123.xml"/><Relationship Id="rId144" Type="http://schemas.openxmlformats.org/officeDocument/2006/relationships/tags" Target="../tags/tag144.xml"/><Relationship Id="rId90" Type="http://schemas.openxmlformats.org/officeDocument/2006/relationships/tags" Target="../tags/tag90.xml"/><Relationship Id="rId165" Type="http://schemas.openxmlformats.org/officeDocument/2006/relationships/tags" Target="../tags/tag165.xml"/><Relationship Id="rId186" Type="http://schemas.openxmlformats.org/officeDocument/2006/relationships/tags" Target="../tags/tag186.xml"/><Relationship Id="rId211" Type="http://schemas.openxmlformats.org/officeDocument/2006/relationships/image" Target="../media/image1.png"/><Relationship Id="rId232" Type="http://schemas.openxmlformats.org/officeDocument/2006/relationships/image" Target="../media/image22.png"/><Relationship Id="rId27" Type="http://schemas.openxmlformats.org/officeDocument/2006/relationships/tags" Target="../tags/tag27.xml"/><Relationship Id="rId48" Type="http://schemas.openxmlformats.org/officeDocument/2006/relationships/tags" Target="../tags/tag48.xml"/><Relationship Id="rId69" Type="http://schemas.openxmlformats.org/officeDocument/2006/relationships/tags" Target="../tags/tag69.xml"/><Relationship Id="rId113" Type="http://schemas.openxmlformats.org/officeDocument/2006/relationships/tags" Target="../tags/tag113.xml"/><Relationship Id="rId134" Type="http://schemas.openxmlformats.org/officeDocument/2006/relationships/tags" Target="../tags/tag134.xml"/><Relationship Id="rId80" Type="http://schemas.openxmlformats.org/officeDocument/2006/relationships/tags" Target="../tags/tag80.xml"/><Relationship Id="rId155" Type="http://schemas.openxmlformats.org/officeDocument/2006/relationships/tags" Target="../tags/tag155.xml"/><Relationship Id="rId176" Type="http://schemas.openxmlformats.org/officeDocument/2006/relationships/tags" Target="../tags/tag176.xml"/><Relationship Id="rId197" Type="http://schemas.openxmlformats.org/officeDocument/2006/relationships/tags" Target="../tags/tag197.xml"/><Relationship Id="rId201" Type="http://schemas.openxmlformats.org/officeDocument/2006/relationships/tags" Target="../tags/tag201.xml"/><Relationship Id="rId222" Type="http://schemas.openxmlformats.org/officeDocument/2006/relationships/image" Target="../media/image11.png"/><Relationship Id="rId17" Type="http://schemas.openxmlformats.org/officeDocument/2006/relationships/tags" Target="../tags/tag17.xml"/><Relationship Id="rId38" Type="http://schemas.openxmlformats.org/officeDocument/2006/relationships/tags" Target="../tags/tag38.xml"/><Relationship Id="rId59" Type="http://schemas.openxmlformats.org/officeDocument/2006/relationships/tags" Target="../tags/tag59.xml"/><Relationship Id="rId103" Type="http://schemas.openxmlformats.org/officeDocument/2006/relationships/tags" Target="../tags/tag103.xml"/><Relationship Id="rId124" Type="http://schemas.openxmlformats.org/officeDocument/2006/relationships/tags" Target="../tags/tag124.xml"/><Relationship Id="rId70" Type="http://schemas.openxmlformats.org/officeDocument/2006/relationships/tags" Target="../tags/tag70.xml"/><Relationship Id="rId91" Type="http://schemas.openxmlformats.org/officeDocument/2006/relationships/tags" Target="../tags/tag91.xml"/><Relationship Id="rId145" Type="http://schemas.openxmlformats.org/officeDocument/2006/relationships/tags" Target="../tags/tag145.xml"/><Relationship Id="rId166" Type="http://schemas.openxmlformats.org/officeDocument/2006/relationships/tags" Target="../tags/tag166.xml"/><Relationship Id="rId187" Type="http://schemas.openxmlformats.org/officeDocument/2006/relationships/tags" Target="../tags/tag187.xml"/><Relationship Id="rId1" Type="http://schemas.openxmlformats.org/officeDocument/2006/relationships/tags" Target="../tags/tag1.xml"/><Relationship Id="rId212" Type="http://schemas.openxmlformats.org/officeDocument/2006/relationships/image" Target="../media/image2.png"/><Relationship Id="rId233" Type="http://schemas.openxmlformats.org/officeDocument/2006/relationships/image" Target="../media/image12.png"/><Relationship Id="rId28" Type="http://schemas.openxmlformats.org/officeDocument/2006/relationships/tags" Target="../tags/tag28.xml"/><Relationship Id="rId49" Type="http://schemas.openxmlformats.org/officeDocument/2006/relationships/tags" Target="../tags/tag49.xml"/><Relationship Id="rId114" Type="http://schemas.openxmlformats.org/officeDocument/2006/relationships/tags" Target="../tags/tag114.xml"/><Relationship Id="rId60" Type="http://schemas.openxmlformats.org/officeDocument/2006/relationships/tags" Target="../tags/tag60.xml"/><Relationship Id="rId81" Type="http://schemas.openxmlformats.org/officeDocument/2006/relationships/tags" Target="../tags/tag81.xml"/><Relationship Id="rId135" Type="http://schemas.openxmlformats.org/officeDocument/2006/relationships/tags" Target="../tags/tag135.xml"/><Relationship Id="rId156" Type="http://schemas.openxmlformats.org/officeDocument/2006/relationships/tags" Target="../tags/tag156.xml"/><Relationship Id="rId177" Type="http://schemas.openxmlformats.org/officeDocument/2006/relationships/tags" Target="../tags/tag177.xml"/><Relationship Id="rId198" Type="http://schemas.openxmlformats.org/officeDocument/2006/relationships/tags" Target="../tags/tag198.xml"/><Relationship Id="rId202" Type="http://schemas.openxmlformats.org/officeDocument/2006/relationships/tags" Target="../tags/tag202.xml"/><Relationship Id="rId223" Type="http://schemas.openxmlformats.org/officeDocument/2006/relationships/image" Target="../media/image11.jpg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50" Type="http://schemas.openxmlformats.org/officeDocument/2006/relationships/tags" Target="../tags/tag50.xml"/><Relationship Id="rId104" Type="http://schemas.openxmlformats.org/officeDocument/2006/relationships/tags" Target="../tags/tag104.xml"/><Relationship Id="rId125" Type="http://schemas.openxmlformats.org/officeDocument/2006/relationships/tags" Target="../tags/tag125.xml"/><Relationship Id="rId146" Type="http://schemas.openxmlformats.org/officeDocument/2006/relationships/tags" Target="../tags/tag146.xml"/><Relationship Id="rId167" Type="http://schemas.openxmlformats.org/officeDocument/2006/relationships/tags" Target="../tags/tag167.xml"/><Relationship Id="rId188" Type="http://schemas.openxmlformats.org/officeDocument/2006/relationships/tags" Target="../tags/tag188.xml"/><Relationship Id="rId71" Type="http://schemas.openxmlformats.org/officeDocument/2006/relationships/tags" Target="../tags/tag71.xml"/><Relationship Id="rId92" Type="http://schemas.openxmlformats.org/officeDocument/2006/relationships/tags" Target="../tags/tag92.xml"/><Relationship Id="rId213" Type="http://schemas.openxmlformats.org/officeDocument/2006/relationships/image" Target="../media/image3.png"/><Relationship Id="rId234" Type="http://schemas.openxmlformats.org/officeDocument/2006/relationships/image" Target="../media/image13.png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40" Type="http://schemas.openxmlformats.org/officeDocument/2006/relationships/tags" Target="../tags/tag40.xml"/><Relationship Id="rId115" Type="http://schemas.openxmlformats.org/officeDocument/2006/relationships/tags" Target="../tags/tag115.xml"/><Relationship Id="rId136" Type="http://schemas.openxmlformats.org/officeDocument/2006/relationships/tags" Target="../tags/tag136.xml"/><Relationship Id="rId157" Type="http://schemas.openxmlformats.org/officeDocument/2006/relationships/tags" Target="../tags/tag157.xml"/><Relationship Id="rId178" Type="http://schemas.openxmlformats.org/officeDocument/2006/relationships/tags" Target="../tags/tag178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99" Type="http://schemas.openxmlformats.org/officeDocument/2006/relationships/tags" Target="../tags/tag199.xml"/><Relationship Id="rId203" Type="http://schemas.openxmlformats.org/officeDocument/2006/relationships/tags" Target="../tags/tag203.xml"/><Relationship Id="rId19" Type="http://schemas.openxmlformats.org/officeDocument/2006/relationships/tags" Target="../tags/tag19.xml"/><Relationship Id="rId30" Type="http://schemas.openxmlformats.org/officeDocument/2006/relationships/tags" Target="../tags/tag30.xml"/><Relationship Id="rId105" Type="http://schemas.openxmlformats.org/officeDocument/2006/relationships/tags" Target="../tags/tag105.xml"/><Relationship Id="rId126" Type="http://schemas.openxmlformats.org/officeDocument/2006/relationships/tags" Target="../tags/tag126.xml"/><Relationship Id="rId147" Type="http://schemas.openxmlformats.org/officeDocument/2006/relationships/tags" Target="../tags/tag147.xml"/><Relationship Id="rId168" Type="http://schemas.openxmlformats.org/officeDocument/2006/relationships/tags" Target="../tags/tag16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93" Type="http://schemas.openxmlformats.org/officeDocument/2006/relationships/tags" Target="../tags/tag93.xml"/><Relationship Id="rId189" Type="http://schemas.openxmlformats.org/officeDocument/2006/relationships/tags" Target="../tags/tag189.xml"/><Relationship Id="rId3" Type="http://schemas.openxmlformats.org/officeDocument/2006/relationships/tags" Target="../tags/tag3.xml"/><Relationship Id="rId214" Type="http://schemas.openxmlformats.org/officeDocument/2006/relationships/image" Target="../media/image4.svg"/><Relationship Id="rId23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0177C00-5899-B76D-3418-B5EA5F569697}"/>
              </a:ext>
            </a:extLst>
          </p:cNvPr>
          <p:cNvPicPr>
            <a:picLocks noChangeAspect="1"/>
          </p:cNvPicPr>
          <p:nvPr/>
        </p:nvPicPr>
        <p:blipFill>
          <a:blip r:embed="rId211"/>
          <a:stretch>
            <a:fillRect/>
          </a:stretch>
        </p:blipFill>
        <p:spPr>
          <a:xfrm>
            <a:off x="28627344" y="8654676"/>
            <a:ext cx="13926899" cy="6557691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78BDEE9B-8A1A-090F-A0BC-16842229B7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5" t="19800" b="13262"/>
          <a:stretch/>
        </p:blipFill>
        <p:spPr bwMode="auto">
          <a:xfrm>
            <a:off x="652440" y="807699"/>
            <a:ext cx="7011529" cy="2597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20;p4"/>
          <p:cNvSpPr txBox="1"/>
          <p:nvPr/>
        </p:nvSpPr>
        <p:spPr>
          <a:xfrm>
            <a:off x="9931413" y="307029"/>
            <a:ext cx="23763592" cy="222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975" tIns="59975" rIns="59975" bIns="59975" anchor="t" anchorCtr="0">
            <a:noAutofit/>
          </a:bodyPr>
          <a:lstStyle/>
          <a:p>
            <a:pPr algn="ctr">
              <a:buSzPts val="5500"/>
            </a:pPr>
            <a:r>
              <a:rPr lang="en-US" altLang="zh-CN" sz="7218" b="1" dirty="0"/>
              <a:t>Learning to Detect Multi-class Anomalies with Just One Normal Image Prompt</a:t>
            </a:r>
            <a:endParaRPr sz="7218" b="1" dirty="0"/>
          </a:p>
        </p:txBody>
      </p:sp>
      <p:sp>
        <p:nvSpPr>
          <p:cNvPr id="40" name="Google Shape;40;p4"/>
          <p:cNvSpPr txBox="1"/>
          <p:nvPr/>
        </p:nvSpPr>
        <p:spPr>
          <a:xfrm>
            <a:off x="13691284" y="2501764"/>
            <a:ext cx="14570230" cy="1158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975" tIns="59975" rIns="59975" bIns="59975" anchor="t" anchorCtr="0">
            <a:noAutofit/>
          </a:bodyPr>
          <a:lstStyle/>
          <a:p>
            <a:pPr algn="ctr">
              <a:lnSpc>
                <a:spcPct val="150000"/>
              </a:lnSpc>
              <a:buSzPts val="2100"/>
            </a:pPr>
            <a:r>
              <a:rPr lang="en-US" altLang="zh-CN" sz="4400" dirty="0"/>
              <a:t>Bin-Bin Gao, Tencent </a:t>
            </a:r>
            <a:r>
              <a:rPr lang="en-US" altLang="zh-CN" sz="4400" dirty="0" err="1"/>
              <a:t>YouTu</a:t>
            </a:r>
            <a:r>
              <a:rPr lang="en-US" altLang="zh-CN" sz="4400" dirty="0"/>
              <a:t> Lab, </a:t>
            </a:r>
            <a:r>
              <a:rPr lang="en-US" altLang="zh-CN" sz="4400" dirty="0" err="1"/>
              <a:t>c</a:t>
            </a:r>
            <a:r>
              <a:rPr lang="en-US" sz="4400" dirty="0" err="1"/>
              <a:t>sgaobb@gmail.com</a:t>
            </a:r>
            <a:endParaRPr sz="4400" dirty="0"/>
          </a:p>
        </p:txBody>
      </p:sp>
      <p:sp>
        <p:nvSpPr>
          <p:cNvPr id="410" name="圆角矩形 409">
            <a:extLst>
              <a:ext uri="{FF2B5EF4-FFF2-40B4-BE49-F238E27FC236}">
                <a16:creationId xmlns:a16="http://schemas.microsoft.com/office/drawing/2014/main" id="{F25D953A-8FB1-F39F-51BD-D078950B1E2D}"/>
              </a:ext>
            </a:extLst>
          </p:cNvPr>
          <p:cNvSpPr/>
          <p:nvPr/>
        </p:nvSpPr>
        <p:spPr bwMode="auto">
          <a:xfrm>
            <a:off x="14617318" y="1577023"/>
            <a:ext cx="4158916" cy="3519396"/>
          </a:xfrm>
          <a:prstGeom prst="round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0002" tIns="60001" rIns="120002" bIns="60001" numCol="1" rtlCol="0" anchor="t" anchorCtr="0" compatLnSpc="1">
            <a:prstTxWarp prst="textNoShape">
              <a:avLst/>
            </a:prstTxWarp>
          </a:bodyPr>
          <a:lstStyle/>
          <a:p>
            <a:pPr defTabSz="1200059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3150" dirty="0">
              <a:solidFill>
                <a:schemeClr val="tx1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879" name="文本框 878">
            <a:extLst>
              <a:ext uri="{FF2B5EF4-FFF2-40B4-BE49-F238E27FC236}">
                <a16:creationId xmlns:a16="http://schemas.microsoft.com/office/drawing/2014/main" id="{109B2731-7AFC-0B90-E08A-963C70AC2E55}"/>
              </a:ext>
            </a:extLst>
          </p:cNvPr>
          <p:cNvSpPr txBox="1"/>
          <p:nvPr/>
        </p:nvSpPr>
        <p:spPr>
          <a:xfrm>
            <a:off x="13733026" y="10521633"/>
            <a:ext cx="14491446" cy="10679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effectLst/>
                <a:latin typeface="+mn-lt"/>
              </a:rPr>
              <a:t>3.1 Reconstruction with Normal Image Prompt</a:t>
            </a:r>
          </a:p>
          <a:p>
            <a:endParaRPr lang="en-US" sz="3600" dirty="0">
              <a:latin typeface="+mn-lt"/>
            </a:endParaRPr>
          </a:p>
          <a:p>
            <a:endParaRPr lang="en-US" sz="3600" dirty="0">
              <a:effectLst/>
              <a:latin typeface="+mn-lt"/>
            </a:endParaRPr>
          </a:p>
          <a:p>
            <a:endParaRPr lang="en-US" sz="3600" dirty="0">
              <a:latin typeface="+mn-lt"/>
            </a:endParaRPr>
          </a:p>
          <a:p>
            <a:endParaRPr lang="en-US" sz="3600" dirty="0">
              <a:latin typeface="+mn-lt"/>
            </a:endParaRPr>
          </a:p>
          <a:p>
            <a:endParaRPr lang="en-US" sz="3600" dirty="0">
              <a:latin typeface="+mn-lt"/>
            </a:endParaRPr>
          </a:p>
          <a:p>
            <a:endParaRPr lang="en-US" sz="3600" dirty="0">
              <a:latin typeface="+mn-lt"/>
            </a:endParaRPr>
          </a:p>
          <a:p>
            <a:endParaRPr lang="en-US" sz="3600" dirty="0">
              <a:latin typeface="+mn-lt"/>
            </a:endParaRPr>
          </a:p>
          <a:p>
            <a:endParaRPr lang="en-US" sz="3600" dirty="0">
              <a:latin typeface="+mn-lt"/>
            </a:endParaRPr>
          </a:p>
          <a:p>
            <a:endParaRPr lang="en-US" sz="3600" dirty="0">
              <a:latin typeface="+mn-lt"/>
            </a:endParaRPr>
          </a:p>
          <a:p>
            <a:endParaRPr lang="en-US" sz="3600" dirty="0">
              <a:latin typeface="+mn-lt"/>
            </a:endParaRPr>
          </a:p>
          <a:p>
            <a:endParaRPr lang="en-US" sz="3600" dirty="0">
              <a:latin typeface="+mn-lt"/>
            </a:endParaRPr>
          </a:p>
          <a:p>
            <a:endParaRPr lang="en-US" sz="3600" dirty="0">
              <a:latin typeface="+mn-lt"/>
            </a:endParaRPr>
          </a:p>
          <a:p>
            <a:r>
              <a:rPr lang="en-US" sz="3200" b="1" dirty="0">
                <a:latin typeface="+mn-lt"/>
              </a:rPr>
              <a:t>3.2 Restoration with Normal Image Prompt</a:t>
            </a:r>
          </a:p>
          <a:p>
            <a:pPr algn="just"/>
            <a:r>
              <a:rPr lang="en-US" sz="2800" dirty="0">
                <a:solidFill>
                  <a:srgbClr val="344854"/>
                </a:solidFill>
              </a:rPr>
              <a:t>The bidirectional decoder is initialized by    and    (pseudo anomaly token), and dynamically updated with </a:t>
            </a:r>
            <a:r>
              <a:rPr lang="en-US" sz="2800" dirty="0">
                <a:solidFill>
                  <a:srgbClr val="FF0000"/>
                </a:solidFill>
              </a:rPr>
              <a:t>Eq. 3</a:t>
            </a:r>
            <a:r>
              <a:rPr lang="en-US" sz="2800" dirty="0">
                <a:solidFill>
                  <a:srgbClr val="344854"/>
                </a:solidFill>
              </a:rPr>
              <a:t>.</a:t>
            </a:r>
          </a:p>
          <a:p>
            <a:endParaRPr lang="en-US" sz="3600" dirty="0">
              <a:latin typeface="+mn-lt"/>
            </a:endParaRPr>
          </a:p>
          <a:p>
            <a:r>
              <a:rPr lang="en-US" sz="3200" b="1" dirty="0">
                <a:latin typeface="+mn-lt"/>
              </a:rPr>
              <a:t>3.3 Supervised Refiner</a:t>
            </a:r>
          </a:p>
          <a:p>
            <a:pPr algn="just"/>
            <a:r>
              <a:rPr lang="en-US" sz="2800" dirty="0">
                <a:solidFill>
                  <a:srgbClr val="344854"/>
                </a:solidFill>
              </a:rPr>
              <a:t>We design a lightweight and pixel-level refiner based on reconstruction errors of normal and pseudo anomaly tokens for achieving more accurate anomaly segmentation.</a:t>
            </a:r>
          </a:p>
        </p:txBody>
      </p:sp>
      <p:sp>
        <p:nvSpPr>
          <p:cNvPr id="881" name="文本框 880">
            <a:extLst>
              <a:ext uri="{FF2B5EF4-FFF2-40B4-BE49-F238E27FC236}">
                <a16:creationId xmlns:a16="http://schemas.microsoft.com/office/drawing/2014/main" id="{2F6705A6-EEA7-CD21-8F6F-96532247639E}"/>
              </a:ext>
            </a:extLst>
          </p:cNvPr>
          <p:cNvSpPr txBox="1"/>
          <p:nvPr/>
        </p:nvSpPr>
        <p:spPr>
          <a:xfrm>
            <a:off x="13778085" y="9229656"/>
            <a:ext cx="1429961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dirty="0" err="1">
                <a:solidFill>
                  <a:srgbClr val="344854"/>
                </a:solidFill>
              </a:rPr>
              <a:t>OneNIP</a:t>
            </a:r>
            <a:r>
              <a:rPr lang="en-US" sz="2800" dirty="0">
                <a:solidFill>
                  <a:srgbClr val="344854"/>
                </a:solidFill>
              </a:rPr>
              <a:t> is built on the state-of-the-art </a:t>
            </a:r>
            <a:r>
              <a:rPr lang="en-US" sz="2800" dirty="0" err="1">
                <a:solidFill>
                  <a:srgbClr val="344854"/>
                </a:solidFill>
              </a:rPr>
              <a:t>UniAD</a:t>
            </a:r>
            <a:r>
              <a:rPr lang="en-US" sz="2800" dirty="0">
                <a:solidFill>
                  <a:srgbClr val="344854"/>
                </a:solidFill>
              </a:rPr>
              <a:t>, which mainly consists of unsupervised reconstruction, unsupervised restoration, and</a:t>
            </a:r>
            <a:r>
              <a:rPr lang="zh-CN" altLang="en-US" sz="2800" dirty="0">
                <a:solidFill>
                  <a:srgbClr val="344854"/>
                </a:solidFill>
              </a:rPr>
              <a:t> </a:t>
            </a:r>
            <a:r>
              <a:rPr lang="en-US" sz="2800" dirty="0">
                <a:solidFill>
                  <a:srgbClr val="344854"/>
                </a:solidFill>
              </a:rPr>
              <a:t>supervised refiner.</a:t>
            </a:r>
          </a:p>
        </p:txBody>
      </p:sp>
      <p:sp>
        <p:nvSpPr>
          <p:cNvPr id="893" name="文本框 892">
            <a:extLst>
              <a:ext uri="{FF2B5EF4-FFF2-40B4-BE49-F238E27FC236}">
                <a16:creationId xmlns:a16="http://schemas.microsoft.com/office/drawing/2014/main" id="{D11835B9-CB67-2F00-ABE1-B3910D455967}"/>
              </a:ext>
            </a:extLst>
          </p:cNvPr>
          <p:cNvSpPr txBox="1"/>
          <p:nvPr/>
        </p:nvSpPr>
        <p:spPr>
          <a:xfrm>
            <a:off x="28693513" y="4869444"/>
            <a:ext cx="136961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+mn-lt"/>
              </a:rPr>
              <a:t>4.1 Comparisons with State-of-the-Arts</a:t>
            </a:r>
            <a:endParaRPr lang="zh-CN" altLang="en-US" sz="3200" b="1" dirty="0">
              <a:latin typeface="+mn-lt"/>
            </a:endParaRPr>
          </a:p>
        </p:txBody>
      </p:sp>
      <p:sp>
        <p:nvSpPr>
          <p:cNvPr id="901" name="文本框 900">
            <a:extLst>
              <a:ext uri="{FF2B5EF4-FFF2-40B4-BE49-F238E27FC236}">
                <a16:creationId xmlns:a16="http://schemas.microsoft.com/office/drawing/2014/main" id="{7932B7C0-A864-6146-9B75-493F0E15E35C}"/>
              </a:ext>
            </a:extLst>
          </p:cNvPr>
          <p:cNvSpPr txBox="1"/>
          <p:nvPr/>
        </p:nvSpPr>
        <p:spPr>
          <a:xfrm>
            <a:off x="28693513" y="8074331"/>
            <a:ext cx="136961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+mn-lt"/>
              </a:rPr>
              <a:t>4.2 Qualitative Comparisons </a:t>
            </a:r>
            <a:endParaRPr lang="zh-CN" altLang="en-US" sz="3200" b="1" dirty="0">
              <a:latin typeface="+mn-lt"/>
            </a:endParaRPr>
          </a:p>
        </p:txBody>
      </p:sp>
      <p:sp>
        <p:nvSpPr>
          <p:cNvPr id="908" name="文本框 907">
            <a:extLst>
              <a:ext uri="{FF2B5EF4-FFF2-40B4-BE49-F238E27FC236}">
                <a16:creationId xmlns:a16="http://schemas.microsoft.com/office/drawing/2014/main" id="{E3FB833F-9002-DB11-0B43-741F176089D3}"/>
              </a:ext>
            </a:extLst>
          </p:cNvPr>
          <p:cNvSpPr txBox="1"/>
          <p:nvPr/>
        </p:nvSpPr>
        <p:spPr>
          <a:xfrm>
            <a:off x="28632952" y="15367193"/>
            <a:ext cx="109556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+mn-lt"/>
              </a:rPr>
              <a:t>4.3</a:t>
            </a:r>
            <a:r>
              <a:rPr lang="zh-CN" altLang="en-US" sz="3200" b="1" dirty="0">
                <a:latin typeface="+mn-lt"/>
              </a:rPr>
              <a:t> </a:t>
            </a:r>
            <a:r>
              <a:rPr lang="en-US" altLang="zh-CN" sz="3200" b="1" dirty="0">
                <a:latin typeface="+mn-lt"/>
              </a:rPr>
              <a:t>Ablation Studies</a:t>
            </a:r>
            <a:endParaRPr lang="zh-CN" altLang="en-US" sz="3200" b="1" dirty="0">
              <a:latin typeface="+mn-lt"/>
            </a:endParaRPr>
          </a:p>
        </p:txBody>
      </p:sp>
      <p:sp>
        <p:nvSpPr>
          <p:cNvPr id="934" name="Rectangle 38">
            <a:extLst>
              <a:ext uri="{FF2B5EF4-FFF2-40B4-BE49-F238E27FC236}">
                <a16:creationId xmlns:a16="http://schemas.microsoft.com/office/drawing/2014/main" id="{ED8828CB-99A8-A80A-E4E4-D783F48500AD}"/>
              </a:ext>
            </a:extLst>
          </p:cNvPr>
          <p:cNvSpPr/>
          <p:nvPr/>
        </p:nvSpPr>
        <p:spPr>
          <a:xfrm>
            <a:off x="559650" y="3916570"/>
            <a:ext cx="12793575" cy="8973639"/>
          </a:xfrm>
          <a:prstGeom prst="rect">
            <a:avLst/>
          </a:prstGeom>
          <a:noFill/>
          <a:ln w="1270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105" dirty="0">
              <a:latin typeface="Palatino Linotype" panose="02040502050505030304" pitchFamily="18" charset="0"/>
            </a:endParaRPr>
          </a:p>
        </p:txBody>
      </p:sp>
      <p:sp>
        <p:nvSpPr>
          <p:cNvPr id="936" name="Rectangle 38">
            <a:extLst>
              <a:ext uri="{FF2B5EF4-FFF2-40B4-BE49-F238E27FC236}">
                <a16:creationId xmlns:a16="http://schemas.microsoft.com/office/drawing/2014/main" id="{F872A783-338E-9778-DC6E-252DD1E54CCF}"/>
              </a:ext>
            </a:extLst>
          </p:cNvPr>
          <p:cNvSpPr/>
          <p:nvPr/>
        </p:nvSpPr>
        <p:spPr>
          <a:xfrm>
            <a:off x="544568" y="13167332"/>
            <a:ext cx="12835867" cy="7984747"/>
          </a:xfrm>
          <a:prstGeom prst="rect">
            <a:avLst/>
          </a:prstGeom>
          <a:noFill/>
          <a:ln w="1270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105" dirty="0">
              <a:latin typeface="Palatino Linotype" panose="02040502050505030304" pitchFamily="18" charset="0"/>
            </a:endParaRPr>
          </a:p>
        </p:txBody>
      </p:sp>
      <p:sp>
        <p:nvSpPr>
          <p:cNvPr id="937" name="Rectangle 38">
            <a:extLst>
              <a:ext uri="{FF2B5EF4-FFF2-40B4-BE49-F238E27FC236}">
                <a16:creationId xmlns:a16="http://schemas.microsoft.com/office/drawing/2014/main" id="{58C4E8BA-22AA-6180-6AB6-8D7F22EEA4F8}"/>
              </a:ext>
            </a:extLst>
          </p:cNvPr>
          <p:cNvSpPr/>
          <p:nvPr/>
        </p:nvSpPr>
        <p:spPr>
          <a:xfrm>
            <a:off x="13691284" y="3916570"/>
            <a:ext cx="14533188" cy="17235509"/>
          </a:xfrm>
          <a:prstGeom prst="rect">
            <a:avLst/>
          </a:prstGeom>
          <a:noFill/>
          <a:ln w="1270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105" dirty="0">
              <a:latin typeface="Palatino Linotype" panose="02040502050505030304" pitchFamily="18" charset="0"/>
            </a:endParaRPr>
          </a:p>
        </p:txBody>
      </p:sp>
      <p:sp>
        <p:nvSpPr>
          <p:cNvPr id="938" name="Rectangle 38">
            <a:extLst>
              <a:ext uri="{FF2B5EF4-FFF2-40B4-BE49-F238E27FC236}">
                <a16:creationId xmlns:a16="http://schemas.microsoft.com/office/drawing/2014/main" id="{BB83F740-2B90-D92A-721B-AB8604227EEB}"/>
              </a:ext>
            </a:extLst>
          </p:cNvPr>
          <p:cNvSpPr/>
          <p:nvPr/>
        </p:nvSpPr>
        <p:spPr>
          <a:xfrm>
            <a:off x="28540536" y="3917248"/>
            <a:ext cx="14078948" cy="17234832"/>
          </a:xfrm>
          <a:prstGeom prst="rect">
            <a:avLst/>
          </a:prstGeom>
          <a:noFill/>
          <a:ln w="1270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105" dirty="0">
              <a:latin typeface="Palatino Linotype" panose="02040502050505030304" pitchFamily="18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9A319819-FC7D-C6C7-D54B-A87C6A681BF7}"/>
              </a:ext>
            </a:extLst>
          </p:cNvPr>
          <p:cNvPicPr>
            <a:picLocks noChangeAspect="1"/>
          </p:cNvPicPr>
          <p:nvPr/>
        </p:nvPicPr>
        <p:blipFill>
          <a:blip r:embed="rId213">
            <a:extLst>
              <a:ext uri="{96DAC541-7B7A-43D3-8B79-37D633B846F1}">
                <asvg:svgBlip xmlns:asvg="http://schemas.microsoft.com/office/drawing/2016/SVG/main" r:embed="rId214"/>
              </a:ext>
            </a:extLst>
          </a:blip>
          <a:stretch>
            <a:fillRect/>
          </a:stretch>
        </p:blipFill>
        <p:spPr>
          <a:xfrm>
            <a:off x="37088718" y="162688"/>
            <a:ext cx="5570187" cy="3005579"/>
          </a:xfrm>
          <a:prstGeom prst="rect">
            <a:avLst/>
          </a:prstGeom>
        </p:spPr>
      </p:pic>
      <p:sp>
        <p:nvSpPr>
          <p:cNvPr id="22" name="Rounded Rectangle 12">
            <a:extLst>
              <a:ext uri="{FF2B5EF4-FFF2-40B4-BE49-F238E27FC236}">
                <a16:creationId xmlns:a16="http://schemas.microsoft.com/office/drawing/2014/main" id="{F6FD685F-343A-3866-122E-22FF7CEC7001}"/>
              </a:ext>
            </a:extLst>
          </p:cNvPr>
          <p:cNvSpPr/>
          <p:nvPr/>
        </p:nvSpPr>
        <p:spPr>
          <a:xfrm>
            <a:off x="495680" y="3858649"/>
            <a:ext cx="12924000" cy="900000"/>
          </a:xfrm>
          <a:prstGeom prst="roundRect">
            <a:avLst>
              <a:gd name="adj" fmla="val 0"/>
            </a:avLst>
          </a:prstGeom>
          <a:solidFill>
            <a:srgbClr val="03A2FF">
              <a:alpha val="44945"/>
            </a:srgbClr>
          </a:solidFill>
          <a:ln>
            <a:noFill/>
          </a:ln>
          <a:effectLst>
            <a:outerShdw blurRad="254000" dist="38100" dir="2700000" algn="ctr" rotWithShape="0">
              <a:schemeClr val="accent5">
                <a:lumMod val="50000"/>
                <a:alpha val="5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4400" b="1" dirty="0">
                <a:solidFill>
                  <a:srgbClr val="FF9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 Background</a:t>
            </a:r>
            <a:endParaRPr lang="zh-CN" altLang="en-US" sz="4400" b="1" dirty="0">
              <a:solidFill>
                <a:srgbClr val="FF99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65CC29-BFCB-8AA5-2706-D52AEE92C493}"/>
              </a:ext>
            </a:extLst>
          </p:cNvPr>
          <p:cNvSpPr txBox="1"/>
          <p:nvPr/>
        </p:nvSpPr>
        <p:spPr>
          <a:xfrm>
            <a:off x="737925" y="4880074"/>
            <a:ext cx="12437405" cy="830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+mn-lt"/>
                <a:ea typeface="Microsoft YaHei" panose="020B0503020204020204" pitchFamily="34" charset="-122"/>
              </a:rPr>
              <a:t>Unified Multi-Class Anomaly Detection</a:t>
            </a:r>
          </a:p>
          <a:p>
            <a:endParaRPr lang="en-US" altLang="zh-CN" sz="3600" b="1" dirty="0">
              <a:latin typeface="+mn-lt"/>
              <a:ea typeface="Microsoft YaHei" panose="020B0503020204020204" pitchFamily="34" charset="-122"/>
            </a:endParaRPr>
          </a:p>
          <a:p>
            <a:pPr marL="457200" indent="-457200">
              <a:buFont typeface="Wingdings" pitchFamily="2" charset="2"/>
              <a:buChar char="ü"/>
            </a:pPr>
            <a:endParaRPr lang="en-US" altLang="zh-CN" sz="3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Wingdings" pitchFamily="2" charset="2"/>
              <a:buChar char="ü"/>
            </a:pPr>
            <a:endParaRPr lang="en-US" altLang="zh-CN" sz="3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Wingdings" pitchFamily="2" charset="2"/>
              <a:buChar char="ü"/>
            </a:pPr>
            <a:endParaRPr lang="en-US" altLang="zh-CN" sz="3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Wingdings" pitchFamily="2" charset="2"/>
              <a:buChar char="ü"/>
            </a:pPr>
            <a:endParaRPr lang="en-US" altLang="zh-CN" sz="3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Wingdings" pitchFamily="2" charset="2"/>
              <a:buChar char="ü"/>
            </a:pPr>
            <a:endParaRPr lang="en-US" altLang="zh-CN" sz="3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Wingdings" pitchFamily="2" charset="2"/>
              <a:buChar char="ü"/>
            </a:pPr>
            <a:endParaRPr lang="en-US" altLang="zh-CN" sz="3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Wingdings" pitchFamily="2" charset="2"/>
              <a:buChar char="ü"/>
            </a:pPr>
            <a:endParaRPr lang="en-US" altLang="zh-CN" sz="3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Wingdings" pitchFamily="2" charset="2"/>
              <a:buChar char="ü"/>
            </a:pPr>
            <a:endParaRPr lang="en-US" altLang="zh-CN" sz="3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sz="3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r>
              <a:rPr lang="en-US" sz="2800" dirty="0">
                <a:solidFill>
                  <a:srgbClr val="344854"/>
                </a:solidFill>
              </a:rPr>
              <a:t>The unified AD paradigm attempts to detect</a:t>
            </a:r>
            <a:r>
              <a:rPr lang="zh-CN" altLang="en-US" sz="2800" dirty="0">
                <a:solidFill>
                  <a:srgbClr val="344854"/>
                </a:solidFill>
              </a:rPr>
              <a:t> </a:t>
            </a:r>
            <a:r>
              <a:rPr lang="en-US" sz="2800" dirty="0">
                <a:solidFill>
                  <a:srgbClr val="344854"/>
                </a:solidFill>
              </a:rPr>
              <a:t>multi-class anomalies using a single model. Compared to the</a:t>
            </a:r>
            <a:r>
              <a:rPr lang="zh-CN" altLang="en-US" sz="2800" dirty="0">
                <a:solidFill>
                  <a:srgbClr val="344854"/>
                </a:solidFill>
              </a:rPr>
              <a:t> </a:t>
            </a:r>
            <a:r>
              <a:rPr lang="en-US" sz="2800" dirty="0">
                <a:solidFill>
                  <a:srgbClr val="344854"/>
                </a:solidFill>
              </a:rPr>
              <a:t>separated mode, the unified AD paradigm is more challenging as it</a:t>
            </a:r>
            <a:r>
              <a:rPr lang="zh-CN" altLang="en-US" sz="2800" dirty="0">
                <a:solidFill>
                  <a:srgbClr val="344854"/>
                </a:solidFill>
              </a:rPr>
              <a:t> </a:t>
            </a:r>
            <a:r>
              <a:rPr lang="en-US" sz="2800" dirty="0">
                <a:solidFill>
                  <a:srgbClr val="344854"/>
                </a:solidFill>
              </a:rPr>
              <a:t>requires handling more complex data distributions.</a:t>
            </a:r>
          </a:p>
          <a:p>
            <a:r>
              <a:rPr lang="en-US" altLang="zh-CN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8015CDC-F01E-24ED-2BD3-CF7FC0C28107}"/>
              </a:ext>
            </a:extLst>
          </p:cNvPr>
          <p:cNvGrpSpPr/>
          <p:nvPr/>
        </p:nvGrpSpPr>
        <p:grpSpPr>
          <a:xfrm>
            <a:off x="7586936" y="5665139"/>
            <a:ext cx="4779138" cy="3949298"/>
            <a:chOff x="7586936" y="5665139"/>
            <a:chExt cx="4779138" cy="3949298"/>
          </a:xfrm>
        </p:grpSpPr>
        <p:pic>
          <p:nvPicPr>
            <p:cNvPr id="897" name="Picture 896">
              <a:extLst>
                <a:ext uri="{FF2B5EF4-FFF2-40B4-BE49-F238E27FC236}">
                  <a16:creationId xmlns:a16="http://schemas.microsoft.com/office/drawing/2014/main" id="{D58FEFB9-3193-E576-85F6-DB55A882E08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15"/>
            <a:srcRect t="3370"/>
            <a:stretch/>
          </p:blipFill>
          <p:spPr>
            <a:xfrm>
              <a:off x="7586936" y="5668346"/>
              <a:ext cx="1080000" cy="1062000"/>
            </a:xfrm>
            <a:prstGeom prst="rect">
              <a:avLst/>
            </a:prstGeom>
            <a:ln w="3175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902" name="Picture 901">
              <a:extLst>
                <a:ext uri="{FF2B5EF4-FFF2-40B4-BE49-F238E27FC236}">
                  <a16:creationId xmlns:a16="http://schemas.microsoft.com/office/drawing/2014/main" id="{EAB5B9E5-D989-AB54-BF22-B2592D33E1D2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16"/>
            <a:srcRect l="483" t="643" r="1107" b="579"/>
            <a:stretch/>
          </p:blipFill>
          <p:spPr>
            <a:xfrm>
              <a:off x="7586937" y="6924927"/>
              <a:ext cx="1080000" cy="1093237"/>
            </a:xfrm>
            <a:prstGeom prst="rect">
              <a:avLst/>
            </a:prstGeom>
            <a:ln w="3175" cap="sq">
              <a:solidFill>
                <a:schemeClr val="tx1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904" name="Picture 903">
              <a:extLst>
                <a:ext uri="{FF2B5EF4-FFF2-40B4-BE49-F238E27FC236}">
                  <a16:creationId xmlns:a16="http://schemas.microsoft.com/office/drawing/2014/main" id="{3B5A849C-3D24-BBDD-7FAE-560B91F2AC91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17"/>
            <a:srcRect l="-1" t="1" r="842" b="373"/>
            <a:stretch/>
          </p:blipFill>
          <p:spPr>
            <a:xfrm>
              <a:off x="7586936" y="8628354"/>
              <a:ext cx="1080000" cy="961964"/>
            </a:xfrm>
            <a:prstGeom prst="rect">
              <a:avLst/>
            </a:prstGeom>
            <a:ln w="3175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906" name="Picture 905">
              <a:extLst>
                <a:ext uri="{FF2B5EF4-FFF2-40B4-BE49-F238E27FC236}">
                  <a16:creationId xmlns:a16="http://schemas.microsoft.com/office/drawing/2014/main" id="{C747DD6D-3496-863F-D481-C5ECB77BB3A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18"/>
            <a:stretch>
              <a:fillRect/>
            </a:stretch>
          </p:blipFill>
          <p:spPr>
            <a:xfrm>
              <a:off x="11286074" y="8656837"/>
              <a:ext cx="1080000" cy="957600"/>
            </a:xfrm>
            <a:prstGeom prst="rect">
              <a:avLst/>
            </a:prstGeom>
          </p:spPr>
        </p:pic>
        <p:pic>
          <p:nvPicPr>
            <p:cNvPr id="907" name="Picture 906">
              <a:extLst>
                <a:ext uri="{FF2B5EF4-FFF2-40B4-BE49-F238E27FC236}">
                  <a16:creationId xmlns:a16="http://schemas.microsoft.com/office/drawing/2014/main" id="{FD5B96E1-0E9D-BA34-2821-CDC9EA1FC99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19"/>
            <a:stretch>
              <a:fillRect/>
            </a:stretch>
          </p:blipFill>
          <p:spPr>
            <a:xfrm>
              <a:off x="11286074" y="5665139"/>
              <a:ext cx="1080000" cy="1080000"/>
            </a:xfrm>
            <a:prstGeom prst="rect">
              <a:avLst/>
            </a:prstGeom>
          </p:spPr>
        </p:pic>
        <p:pic>
          <p:nvPicPr>
            <p:cNvPr id="910" name="Picture 909">
              <a:extLst>
                <a:ext uri="{FF2B5EF4-FFF2-40B4-BE49-F238E27FC236}">
                  <a16:creationId xmlns:a16="http://schemas.microsoft.com/office/drawing/2014/main" id="{D9DE43AD-A221-6E85-686F-2E1941AC87DA}"/>
                </a:ext>
              </a:extLst>
            </p:cNvPr>
            <p:cNvPicPr>
              <a:picLocks/>
            </p:cNvPicPr>
            <p:nvPr/>
          </p:nvPicPr>
          <p:blipFill>
            <a:blip r:embed="rId220"/>
            <a:stretch>
              <a:fillRect/>
            </a:stretch>
          </p:blipFill>
          <p:spPr>
            <a:xfrm>
              <a:off x="11286074" y="6951332"/>
              <a:ext cx="1080000" cy="1090800"/>
            </a:xfrm>
            <a:prstGeom prst="rect">
              <a:avLst/>
            </a:prstGeom>
          </p:spPr>
        </p:pic>
        <p:sp>
          <p:nvSpPr>
            <p:cNvPr id="926" name="Rounded Rectangle 925">
              <a:extLst>
                <a:ext uri="{FF2B5EF4-FFF2-40B4-BE49-F238E27FC236}">
                  <a16:creationId xmlns:a16="http://schemas.microsoft.com/office/drawing/2014/main" id="{B4B1029E-82ED-D0A0-6CE9-DF7DBC922D3E}"/>
                </a:ext>
              </a:extLst>
            </p:cNvPr>
            <p:cNvSpPr/>
            <p:nvPr/>
          </p:nvSpPr>
          <p:spPr>
            <a:xfrm>
              <a:off x="9285575" y="7295597"/>
              <a:ext cx="1184725" cy="54022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m</a:t>
              </a:r>
              <a:r>
                <a:rPr lang="en-CN" sz="2000" dirty="0">
                  <a:solidFill>
                    <a:schemeClr val="tx1"/>
                  </a:solidFill>
                </a:rPr>
                <a:t>odel</a:t>
              </a:r>
            </a:p>
          </p:txBody>
        </p:sp>
        <p:cxnSp>
          <p:nvCxnSpPr>
            <p:cNvPr id="931" name="Straight Arrow Connector 930">
              <a:extLst>
                <a:ext uri="{FF2B5EF4-FFF2-40B4-BE49-F238E27FC236}">
                  <a16:creationId xmlns:a16="http://schemas.microsoft.com/office/drawing/2014/main" id="{9FF22E36-ADC5-0D5A-3B74-FB9D1EEE11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25133" y="7544329"/>
              <a:ext cx="760659" cy="14185"/>
            </a:xfrm>
            <a:prstGeom prst="straightConnector1">
              <a:avLst/>
            </a:prstGeom>
            <a:ln w="349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7" name="Curved Connector 946">
              <a:extLst>
                <a:ext uri="{FF2B5EF4-FFF2-40B4-BE49-F238E27FC236}">
                  <a16:creationId xmlns:a16="http://schemas.microsoft.com/office/drawing/2014/main" id="{544D8CD2-6A21-11C0-3D08-96193B4D019D}"/>
                </a:ext>
              </a:extLst>
            </p:cNvPr>
            <p:cNvCxnSpPr>
              <a:stCxn id="897" idx="3"/>
              <a:endCxn id="926" idx="1"/>
            </p:cNvCxnSpPr>
            <p:nvPr/>
          </p:nvCxnSpPr>
          <p:spPr>
            <a:xfrm>
              <a:off x="8666936" y="6199346"/>
              <a:ext cx="618639" cy="1366363"/>
            </a:xfrm>
            <a:prstGeom prst="curvedConnector3">
              <a:avLst/>
            </a:prstGeom>
            <a:ln w="349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8" name="Curved Connector 947">
              <a:extLst>
                <a:ext uri="{FF2B5EF4-FFF2-40B4-BE49-F238E27FC236}">
                  <a16:creationId xmlns:a16="http://schemas.microsoft.com/office/drawing/2014/main" id="{A1F0E364-C6C2-9106-F23E-4C54F9B8373D}"/>
                </a:ext>
              </a:extLst>
            </p:cNvPr>
            <p:cNvCxnSpPr>
              <a:cxnSpLocks/>
              <a:stCxn id="904" idx="3"/>
              <a:endCxn id="926" idx="1"/>
            </p:cNvCxnSpPr>
            <p:nvPr/>
          </p:nvCxnSpPr>
          <p:spPr>
            <a:xfrm flipV="1">
              <a:off x="8666936" y="7565709"/>
              <a:ext cx="618639" cy="1543627"/>
            </a:xfrm>
            <a:prstGeom prst="curvedConnector3">
              <a:avLst>
                <a:gd name="adj1" fmla="val 50000"/>
              </a:avLst>
            </a:prstGeom>
            <a:ln w="34925">
              <a:solidFill>
                <a:srgbClr val="8FAAD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2" name="Straight Arrow Connector 951">
              <a:extLst>
                <a:ext uri="{FF2B5EF4-FFF2-40B4-BE49-F238E27FC236}">
                  <a16:creationId xmlns:a16="http://schemas.microsoft.com/office/drawing/2014/main" id="{2A21E573-16C8-0366-A407-9C06AC7090BF}"/>
                </a:ext>
              </a:extLst>
            </p:cNvPr>
            <p:cNvCxnSpPr/>
            <p:nvPr/>
          </p:nvCxnSpPr>
          <p:spPr>
            <a:xfrm flipV="1">
              <a:off x="8677414" y="7569349"/>
              <a:ext cx="600876" cy="2"/>
            </a:xfrm>
            <a:prstGeom prst="straightConnector1">
              <a:avLst/>
            </a:prstGeom>
            <a:ln w="349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3" name="Curved Connector 952">
              <a:extLst>
                <a:ext uri="{FF2B5EF4-FFF2-40B4-BE49-F238E27FC236}">
                  <a16:creationId xmlns:a16="http://schemas.microsoft.com/office/drawing/2014/main" id="{BE840717-125A-4D86-6213-BFCA353EEA80}"/>
                </a:ext>
              </a:extLst>
            </p:cNvPr>
            <p:cNvCxnSpPr>
              <a:cxnSpLocks/>
              <a:stCxn id="926" idx="3"/>
              <a:endCxn id="907" idx="1"/>
            </p:cNvCxnSpPr>
            <p:nvPr/>
          </p:nvCxnSpPr>
          <p:spPr>
            <a:xfrm flipV="1">
              <a:off x="10470300" y="6205139"/>
              <a:ext cx="815774" cy="1360570"/>
            </a:xfrm>
            <a:prstGeom prst="curvedConnector3">
              <a:avLst>
                <a:gd name="adj1" fmla="val 50000"/>
              </a:avLst>
            </a:prstGeom>
            <a:ln w="349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5" name="Curved Connector 954">
              <a:extLst>
                <a:ext uri="{FF2B5EF4-FFF2-40B4-BE49-F238E27FC236}">
                  <a16:creationId xmlns:a16="http://schemas.microsoft.com/office/drawing/2014/main" id="{4A3BF625-1198-2733-CD92-76CE7FEAA0F4}"/>
                </a:ext>
              </a:extLst>
            </p:cNvPr>
            <p:cNvCxnSpPr>
              <a:cxnSpLocks/>
              <a:stCxn id="926" idx="3"/>
              <a:endCxn id="906" idx="1"/>
            </p:cNvCxnSpPr>
            <p:nvPr/>
          </p:nvCxnSpPr>
          <p:spPr>
            <a:xfrm>
              <a:off x="10470300" y="7565709"/>
              <a:ext cx="815774" cy="1569928"/>
            </a:xfrm>
            <a:prstGeom prst="curvedConnector3">
              <a:avLst>
                <a:gd name="adj1" fmla="val 50000"/>
              </a:avLst>
            </a:prstGeom>
            <a:ln w="34925">
              <a:solidFill>
                <a:srgbClr val="8FAAD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9" name="TextBox 468">
                  <a:extLst>
                    <a:ext uri="{FF2B5EF4-FFF2-40B4-BE49-F238E27FC236}">
                      <a16:creationId xmlns:a16="http://schemas.microsoft.com/office/drawing/2014/main" id="{0995DCE4-3315-AD89-ADC6-33B88C934932}"/>
                    </a:ext>
                  </a:extLst>
                </p:cNvPr>
                <p:cNvSpPr txBox="1"/>
                <p:nvPr/>
              </p:nvSpPr>
              <p:spPr>
                <a:xfrm>
                  <a:off x="7868176" y="7985111"/>
                  <a:ext cx="48603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N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CN" sz="4000" dirty="0"/>
                </a:p>
              </p:txBody>
            </p:sp>
          </mc:Choice>
          <mc:Fallback xmlns="">
            <p:sp>
              <p:nvSpPr>
                <p:cNvPr id="469" name="TextBox 468">
                  <a:extLst>
                    <a:ext uri="{FF2B5EF4-FFF2-40B4-BE49-F238E27FC236}">
                      <a16:creationId xmlns:a16="http://schemas.microsoft.com/office/drawing/2014/main" id="{0995DCE4-3315-AD89-ADC6-33B88C9349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8176" y="7985111"/>
                  <a:ext cx="486030" cy="707886"/>
                </a:xfrm>
                <a:prstGeom prst="rect">
                  <a:avLst/>
                </a:prstGeom>
                <a:blipFill>
                  <a:blip r:embed="rId221"/>
                  <a:stretch>
                    <a:fillRect r="-2564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0" name="TextBox 469">
                  <a:extLst>
                    <a:ext uri="{FF2B5EF4-FFF2-40B4-BE49-F238E27FC236}">
                      <a16:creationId xmlns:a16="http://schemas.microsoft.com/office/drawing/2014/main" id="{81D7DB96-15D3-D347-1B4B-E4A8B5C8FDED}"/>
                    </a:ext>
                  </a:extLst>
                </p:cNvPr>
                <p:cNvSpPr txBox="1"/>
                <p:nvPr/>
              </p:nvSpPr>
              <p:spPr>
                <a:xfrm>
                  <a:off x="11622831" y="7985629"/>
                  <a:ext cx="48603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N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CN" sz="4000" dirty="0"/>
                </a:p>
              </p:txBody>
            </p:sp>
          </mc:Choice>
          <mc:Fallback xmlns="">
            <p:sp>
              <p:nvSpPr>
                <p:cNvPr id="470" name="TextBox 469">
                  <a:extLst>
                    <a:ext uri="{FF2B5EF4-FFF2-40B4-BE49-F238E27FC236}">
                      <a16:creationId xmlns:a16="http://schemas.microsoft.com/office/drawing/2014/main" id="{81D7DB96-15D3-D347-1B4B-E4A8B5C8FD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22831" y="7985629"/>
                  <a:ext cx="486030" cy="707886"/>
                </a:xfrm>
                <a:prstGeom prst="rect">
                  <a:avLst/>
                </a:prstGeom>
                <a:blipFill>
                  <a:blip r:embed="rId222"/>
                  <a:stretch>
                    <a:fillRect l="-2564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1" name="TextBox 470">
            <a:extLst>
              <a:ext uri="{FF2B5EF4-FFF2-40B4-BE49-F238E27FC236}">
                <a16:creationId xmlns:a16="http://schemas.microsoft.com/office/drawing/2014/main" id="{94D822BB-5C1E-129A-0836-F47C37F4BA8C}"/>
              </a:ext>
            </a:extLst>
          </p:cNvPr>
          <p:cNvSpPr txBox="1"/>
          <p:nvPr/>
        </p:nvSpPr>
        <p:spPr>
          <a:xfrm>
            <a:off x="1382365" y="9587127"/>
            <a:ext cx="515585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effectLst/>
                <a:latin typeface="+mn-lt"/>
              </a:rPr>
              <a:t>S</a:t>
            </a:r>
            <a:r>
              <a:rPr lang="en-US" sz="3600" dirty="0">
                <a:effectLst/>
                <a:latin typeface="+mn-lt"/>
              </a:rPr>
              <a:t>eparated</a:t>
            </a:r>
            <a:r>
              <a:rPr lang="zh-CN" altLang="en-US" sz="3600" dirty="0">
                <a:effectLst/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P</a:t>
            </a:r>
            <a:r>
              <a:rPr lang="en-US" sz="3600" dirty="0">
                <a:effectLst/>
                <a:latin typeface="+mn-lt"/>
              </a:rPr>
              <a:t>aradigm</a:t>
            </a:r>
          </a:p>
          <a:p>
            <a:pPr algn="ctr"/>
            <a:r>
              <a:rPr lang="en-US" sz="3600" dirty="0">
                <a:latin typeface="+mn-lt"/>
              </a:rPr>
              <a:t>one model for one class</a:t>
            </a:r>
            <a:endParaRPr lang="en-US" sz="3600" dirty="0">
              <a:effectLst/>
              <a:latin typeface="+mn-lt"/>
            </a:endParaRPr>
          </a:p>
          <a:p>
            <a:endParaRPr lang="en-CN" dirty="0"/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9D0B2301-F487-990D-769B-DE49AD1EDA65}"/>
              </a:ext>
            </a:extLst>
          </p:cNvPr>
          <p:cNvSpPr txBox="1"/>
          <p:nvPr/>
        </p:nvSpPr>
        <p:spPr>
          <a:xfrm>
            <a:off x="7358863" y="9589858"/>
            <a:ext cx="541761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FF0000"/>
                </a:solidFill>
                <a:latin typeface="+mn-lt"/>
              </a:rPr>
              <a:t>Unified</a:t>
            </a:r>
            <a:r>
              <a:rPr lang="zh-CN" altLang="en-US" sz="3600" dirty="0">
                <a:effectLst/>
                <a:latin typeface="+mn-lt"/>
              </a:rPr>
              <a:t> </a:t>
            </a:r>
            <a:r>
              <a:rPr lang="en-US" altLang="zh-CN" sz="3600" dirty="0">
                <a:latin typeface="+mn-lt"/>
              </a:rPr>
              <a:t>P</a:t>
            </a:r>
            <a:r>
              <a:rPr lang="en-US" sz="3600" dirty="0">
                <a:effectLst/>
                <a:latin typeface="+mn-lt"/>
              </a:rPr>
              <a:t>aradigm</a:t>
            </a:r>
          </a:p>
          <a:p>
            <a:pPr algn="ctr"/>
            <a:r>
              <a:rPr lang="en-US" sz="3600" dirty="0">
                <a:latin typeface="+mn-lt"/>
              </a:rPr>
              <a:t>o</a:t>
            </a:r>
            <a:r>
              <a:rPr lang="en-US" sz="3600" dirty="0">
                <a:effectLst/>
                <a:latin typeface="+mn-lt"/>
              </a:rPr>
              <a:t>ne model for all classes</a:t>
            </a:r>
          </a:p>
          <a:p>
            <a:endParaRPr lang="en-CN" dirty="0"/>
          </a:p>
        </p:txBody>
      </p:sp>
      <p:sp>
        <p:nvSpPr>
          <p:cNvPr id="474" name="Rounded Rectangle 12">
            <a:extLst>
              <a:ext uri="{FF2B5EF4-FFF2-40B4-BE49-F238E27FC236}">
                <a16:creationId xmlns:a16="http://schemas.microsoft.com/office/drawing/2014/main" id="{B114B745-5DF3-5722-9199-FB99108CFA26}"/>
              </a:ext>
            </a:extLst>
          </p:cNvPr>
          <p:cNvSpPr/>
          <p:nvPr/>
        </p:nvSpPr>
        <p:spPr>
          <a:xfrm>
            <a:off x="508884" y="13113319"/>
            <a:ext cx="12924000" cy="900000"/>
          </a:xfrm>
          <a:prstGeom prst="roundRect">
            <a:avLst>
              <a:gd name="adj" fmla="val 0"/>
            </a:avLst>
          </a:prstGeom>
          <a:solidFill>
            <a:srgbClr val="03A2FF">
              <a:alpha val="44945"/>
            </a:srgbClr>
          </a:solidFill>
          <a:ln>
            <a:noFill/>
          </a:ln>
          <a:effectLst>
            <a:outerShdw blurRad="254000" dist="38100" dir="2700000" algn="ctr" rotWithShape="0">
              <a:schemeClr val="accent5">
                <a:lumMod val="50000"/>
                <a:alpha val="5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4400" b="1" dirty="0">
                <a:solidFill>
                  <a:srgbClr val="FF9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 Motivation</a:t>
            </a:r>
            <a:endParaRPr lang="zh-CN" altLang="en-US" sz="4400" b="1" dirty="0">
              <a:solidFill>
                <a:srgbClr val="FF99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9" name="TextBox 478">
            <a:extLst>
              <a:ext uri="{FF2B5EF4-FFF2-40B4-BE49-F238E27FC236}">
                <a16:creationId xmlns:a16="http://schemas.microsoft.com/office/drawing/2014/main" id="{F2070F39-0D0A-71D3-9BF4-25FE490F72CC}"/>
              </a:ext>
            </a:extLst>
          </p:cNvPr>
          <p:cNvSpPr txBox="1"/>
          <p:nvPr/>
        </p:nvSpPr>
        <p:spPr>
          <a:xfrm>
            <a:off x="4919261" y="20251193"/>
            <a:ext cx="342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effectLst/>
                <a:latin typeface="+mn-lt"/>
              </a:rPr>
              <a:t>camouflaged</a:t>
            </a:r>
          </a:p>
        </p:txBody>
      </p:sp>
      <p:sp>
        <p:nvSpPr>
          <p:cNvPr id="481" name="TextBox 480">
            <a:extLst>
              <a:ext uri="{FF2B5EF4-FFF2-40B4-BE49-F238E27FC236}">
                <a16:creationId xmlns:a16="http://schemas.microsoft.com/office/drawing/2014/main" id="{F7C39775-A740-F5A2-F80A-A5695DBB1828}"/>
              </a:ext>
            </a:extLst>
          </p:cNvPr>
          <p:cNvSpPr txBox="1"/>
          <p:nvPr/>
        </p:nvSpPr>
        <p:spPr>
          <a:xfrm>
            <a:off x="1496535" y="20252006"/>
            <a:ext cx="33702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effectLst/>
                <a:latin typeface="+mn-lt"/>
              </a:rPr>
              <a:t>common</a:t>
            </a:r>
          </a:p>
        </p:txBody>
      </p:sp>
      <p:sp>
        <p:nvSpPr>
          <p:cNvPr id="491" name="Left Brace 490">
            <a:extLst>
              <a:ext uri="{FF2B5EF4-FFF2-40B4-BE49-F238E27FC236}">
                <a16:creationId xmlns:a16="http://schemas.microsoft.com/office/drawing/2014/main" id="{FA6C0944-A1A1-5D94-80A3-876CC43D8E0C}"/>
              </a:ext>
            </a:extLst>
          </p:cNvPr>
          <p:cNvSpPr/>
          <p:nvPr/>
        </p:nvSpPr>
        <p:spPr>
          <a:xfrm rot="16200000">
            <a:off x="2999349" y="18536976"/>
            <a:ext cx="312649" cy="338026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92" name="Left Brace 491">
            <a:extLst>
              <a:ext uri="{FF2B5EF4-FFF2-40B4-BE49-F238E27FC236}">
                <a16:creationId xmlns:a16="http://schemas.microsoft.com/office/drawing/2014/main" id="{043E2272-03B8-9F9F-72B4-F064CC010423}"/>
              </a:ext>
            </a:extLst>
          </p:cNvPr>
          <p:cNvSpPr/>
          <p:nvPr/>
        </p:nvSpPr>
        <p:spPr>
          <a:xfrm rot="16200000">
            <a:off x="6433915" y="18516833"/>
            <a:ext cx="313200" cy="342000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94" name="TextBox 493">
            <a:extLst>
              <a:ext uri="{FF2B5EF4-FFF2-40B4-BE49-F238E27FC236}">
                <a16:creationId xmlns:a16="http://schemas.microsoft.com/office/drawing/2014/main" id="{193F854E-B6CB-E8DE-82DF-F6E7227090F4}"/>
              </a:ext>
            </a:extLst>
          </p:cNvPr>
          <p:cNvSpPr txBox="1"/>
          <p:nvPr/>
        </p:nvSpPr>
        <p:spPr>
          <a:xfrm>
            <a:off x="8372442" y="14557628"/>
            <a:ext cx="496432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solidFill>
                  <a:srgbClr val="344854"/>
                </a:solidFill>
              </a:rPr>
              <a:t>The common anomalies can be detected using their own contextual information. </a:t>
            </a:r>
          </a:p>
          <a:p>
            <a:pPr algn="just"/>
            <a:endParaRPr lang="en-US" sz="2800" dirty="0">
              <a:solidFill>
                <a:srgbClr val="344854"/>
              </a:solidFill>
            </a:endParaRPr>
          </a:p>
          <a:p>
            <a:pPr algn="just"/>
            <a:r>
              <a:rPr lang="en-US" sz="2800" dirty="0">
                <a:solidFill>
                  <a:srgbClr val="344854"/>
                </a:solidFill>
              </a:rPr>
              <a:t>The camouflaged anomalies are, however, hard to detect if the corresponding normal image prompts are absent.</a:t>
            </a:r>
          </a:p>
          <a:p>
            <a:pPr algn="just"/>
            <a:endParaRPr lang="en-US" sz="2800" dirty="0">
              <a:solidFill>
                <a:srgbClr val="344854"/>
              </a:solidFill>
            </a:endParaRPr>
          </a:p>
          <a:p>
            <a:pPr algn="just"/>
            <a:r>
              <a:rPr lang="en-US" sz="2800" dirty="0">
                <a:solidFill>
                  <a:srgbClr val="FF0000"/>
                </a:solidFill>
              </a:rPr>
              <a:t>Inspiration</a:t>
            </a:r>
            <a:r>
              <a:rPr lang="en-US" sz="2800" dirty="0">
                <a:solidFill>
                  <a:srgbClr val="344854"/>
                </a:solidFill>
              </a:rPr>
              <a:t>: how to effectively utilize normal</a:t>
            </a:r>
            <a:r>
              <a:rPr lang="zh-CN" altLang="en-US" sz="2800" dirty="0">
                <a:solidFill>
                  <a:srgbClr val="344854"/>
                </a:solidFill>
              </a:rPr>
              <a:t> </a:t>
            </a:r>
            <a:r>
              <a:rPr lang="en-US" sz="2800" dirty="0">
                <a:solidFill>
                  <a:srgbClr val="344854"/>
                </a:solidFill>
              </a:rPr>
              <a:t>image prompts to facilitate anomaly detection in unified model?</a:t>
            </a:r>
          </a:p>
        </p:txBody>
      </p:sp>
      <p:sp>
        <p:nvSpPr>
          <p:cNvPr id="500" name="Rounded Rectangle 12">
            <a:extLst>
              <a:ext uri="{FF2B5EF4-FFF2-40B4-BE49-F238E27FC236}">
                <a16:creationId xmlns:a16="http://schemas.microsoft.com/office/drawing/2014/main" id="{0758135D-5B96-8E2D-AD44-F1CB4838D437}"/>
              </a:ext>
            </a:extLst>
          </p:cNvPr>
          <p:cNvSpPr/>
          <p:nvPr/>
        </p:nvSpPr>
        <p:spPr>
          <a:xfrm>
            <a:off x="13622831" y="3856586"/>
            <a:ext cx="14674141" cy="900000"/>
          </a:xfrm>
          <a:prstGeom prst="roundRect">
            <a:avLst>
              <a:gd name="adj" fmla="val 0"/>
            </a:avLst>
          </a:prstGeom>
          <a:solidFill>
            <a:srgbClr val="03A2FF">
              <a:alpha val="44945"/>
            </a:srgbClr>
          </a:solidFill>
          <a:ln>
            <a:noFill/>
          </a:ln>
          <a:effectLst>
            <a:outerShdw blurRad="254000" dist="38100" dir="2700000" algn="ctr" rotWithShape="0">
              <a:schemeClr val="accent5">
                <a:lumMod val="50000"/>
                <a:alpha val="5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4400" b="1" dirty="0">
                <a:solidFill>
                  <a:srgbClr val="FF9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3. Our Method: </a:t>
            </a:r>
            <a:r>
              <a:rPr lang="en-US" altLang="zh-CN" sz="4400" b="1" dirty="0" err="1">
                <a:solidFill>
                  <a:srgbClr val="FF9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OneNIP</a:t>
            </a:r>
            <a:endParaRPr lang="zh-CN" altLang="en-US" sz="4400" b="1" dirty="0">
              <a:solidFill>
                <a:srgbClr val="FF99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2E9C6F-4764-2721-3304-EC840FF6AC71}"/>
              </a:ext>
            </a:extLst>
          </p:cNvPr>
          <p:cNvSpPr txBox="1"/>
          <p:nvPr/>
        </p:nvSpPr>
        <p:spPr>
          <a:xfrm>
            <a:off x="13854574" y="4773966"/>
            <a:ext cx="143454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+mn-lt"/>
                <a:ea typeface="+mn-ea"/>
              </a:rPr>
              <a:t>The Pipeline of Our </a:t>
            </a:r>
            <a:r>
              <a:rPr lang="en-US" altLang="zh-CN" sz="3200" b="1" dirty="0" err="1">
                <a:latin typeface="+mn-lt"/>
                <a:ea typeface="+mn-ea"/>
              </a:rPr>
              <a:t>OneNIP</a:t>
            </a:r>
            <a:r>
              <a:rPr lang="en-US" altLang="zh-CN" sz="3200" b="1" dirty="0">
                <a:latin typeface="+mn-lt"/>
                <a:ea typeface="+mn-ea"/>
              </a:rPr>
              <a:t> Framework</a:t>
            </a:r>
            <a:endParaRPr lang="zh-CN" altLang="en-US" sz="3200" b="1" dirty="0">
              <a:latin typeface="+mn-lt"/>
              <a:ea typeface="+mn-ea"/>
            </a:endParaRPr>
          </a:p>
        </p:txBody>
      </p:sp>
      <p:grpSp>
        <p:nvGrpSpPr>
          <p:cNvPr id="1960" name="Group 1959">
            <a:extLst>
              <a:ext uri="{FF2B5EF4-FFF2-40B4-BE49-F238E27FC236}">
                <a16:creationId xmlns:a16="http://schemas.microsoft.com/office/drawing/2014/main" id="{BD940538-E910-6C6F-A132-98D7DAE38099}"/>
              </a:ext>
            </a:extLst>
          </p:cNvPr>
          <p:cNvGrpSpPr/>
          <p:nvPr/>
        </p:nvGrpSpPr>
        <p:grpSpPr>
          <a:xfrm>
            <a:off x="13852717" y="11137784"/>
            <a:ext cx="14650777" cy="6434806"/>
            <a:chOff x="13852717" y="10551476"/>
            <a:chExt cx="14650777" cy="6434806"/>
          </a:xfrm>
        </p:grpSpPr>
        <p:sp>
          <p:nvSpPr>
            <p:cNvPr id="1513" name="Rounded Rectangle 1512">
              <a:extLst>
                <a:ext uri="{FF2B5EF4-FFF2-40B4-BE49-F238E27FC236}">
                  <a16:creationId xmlns:a16="http://schemas.microsoft.com/office/drawing/2014/main" id="{84737042-965D-5D49-F9B5-F4D2D795A6A2}"/>
                </a:ext>
              </a:extLst>
            </p:cNvPr>
            <p:cNvSpPr/>
            <p:nvPr/>
          </p:nvSpPr>
          <p:spPr>
            <a:xfrm>
              <a:off x="13852717" y="10618025"/>
              <a:ext cx="6054305" cy="2733702"/>
            </a:xfrm>
            <a:prstGeom prst="roundRect">
              <a:avLst/>
            </a:prstGeom>
            <a:noFill/>
            <a:ln w="31750">
              <a:solidFill>
                <a:srgbClr val="8FAADD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grpSp>
          <p:nvGrpSpPr>
            <p:cNvPr id="1663" name="Group 1662" descr="\documentclass{article}&#10;\usepackage{amsmath}&#10;\usepackage[bold]{hhtensor}&#10;&#10;\usepackage{color}&#10;\pagestyle{empty}&#10;&#10;\DeclareMathOperator*{\softmax}{softmax}&#10;\DeclareMathOperator*{\resize}{Resize}&#10;\DeclareMathOperator*{\concat}{Concat}&#10;&#10;\begin{document}&#10;&#10;\begin{equation}&#10;\begin{split}&#10;{\color{red}{\vec {p}^{i+1}_d}}  = &amp;\softmax( {\color{red} {\vec {p}^i_d} {\vec {x}^i_d}}^T/{\sqrt{c}}) {\color{red}{\vec {x}^i_d}}, \\&#10;\vec {x}^{i+1}_d  = &amp;\softmax(\vec {x}^i_d {\color{red}{\vec {p}^{i+1}_d}}^T/{\sqrt{c}}) \color{red}{\vec {p}^{i+1}_d},  \\&#10;\vec {p}^0_d = &amp;\vec p_e, \vec {x}^0_d = \vec x_e.&#10;\end{split}\nonumber&#10;\end{equation}&#10;&#10;&#10;\end{document}&#10;" title="IguanaTex Vector Display">
              <a:extLst>
                <a:ext uri="{FF2B5EF4-FFF2-40B4-BE49-F238E27FC236}">
                  <a16:creationId xmlns:a16="http://schemas.microsoft.com/office/drawing/2014/main" id="{AA0FC96D-4146-9021-4FA7-63114E223CAB}"/>
                </a:ext>
              </a:extLst>
            </p:cNvPr>
            <p:cNvGrpSpPr>
              <a:grpSpLocks noChangeAspect="1"/>
            </p:cNvGrpSpPr>
            <p:nvPr>
              <p:custDataLst>
                <p:tags r:id="rId8"/>
              </p:custDataLst>
            </p:nvPr>
          </p:nvGrpSpPr>
          <p:grpSpPr>
            <a:xfrm>
              <a:off x="19464971" y="14392253"/>
              <a:ext cx="6587360" cy="1950549"/>
              <a:chOff x="5540446" y="3944176"/>
              <a:chExt cx="2834297" cy="839249"/>
            </a:xfrm>
          </p:grpSpPr>
          <p:sp>
            <p:nvSpPr>
              <p:cNvPr id="1581" name="Freeform 1580">
                <a:extLst>
                  <a:ext uri="{FF2B5EF4-FFF2-40B4-BE49-F238E27FC236}">
                    <a16:creationId xmlns:a16="http://schemas.microsoft.com/office/drawing/2014/main" id="{A609E194-42F6-AA5F-58D2-5C01BC77F82C}"/>
                  </a:ext>
                </a:extLst>
              </p:cNvPr>
              <p:cNvSpPr/>
              <p:nvPr>
                <p:custDataLst>
                  <p:tags r:id="rId131"/>
                </p:custDataLst>
              </p:nvPr>
            </p:nvSpPr>
            <p:spPr>
              <a:xfrm>
                <a:off x="5541408" y="4027793"/>
                <a:ext cx="113307" cy="122603"/>
              </a:xfrm>
              <a:custGeom>
                <a:avLst/>
                <a:gdLst>
                  <a:gd name="connsiteX0" fmla="*/ 12790 w 113307"/>
                  <a:gd name="connsiteY0" fmla="*/ 110350 h 122603"/>
                  <a:gd name="connsiteX1" fmla="*/ 11659 w 113307"/>
                  <a:gd name="connsiteY1" fmla="*/ 113386 h 122603"/>
                  <a:gd name="connsiteX2" fmla="*/ 6757 w 113307"/>
                  <a:gd name="connsiteY2" fmla="*/ 113766 h 122603"/>
                  <a:gd name="connsiteX3" fmla="*/ 159 w 113307"/>
                  <a:gd name="connsiteY3" fmla="*/ 119080 h 122603"/>
                  <a:gd name="connsiteX4" fmla="*/ 3741 w 113307"/>
                  <a:gd name="connsiteY4" fmla="*/ 122686 h 122603"/>
                  <a:gd name="connsiteX5" fmla="*/ 21086 w 113307"/>
                  <a:gd name="connsiteY5" fmla="*/ 122116 h 122603"/>
                  <a:gd name="connsiteX6" fmla="*/ 41259 w 113307"/>
                  <a:gd name="connsiteY6" fmla="*/ 122686 h 122603"/>
                  <a:gd name="connsiteX7" fmla="*/ 46160 w 113307"/>
                  <a:gd name="connsiteY7" fmla="*/ 117182 h 122603"/>
                  <a:gd name="connsiteX8" fmla="*/ 41259 w 113307"/>
                  <a:gd name="connsiteY8" fmla="*/ 113766 h 122603"/>
                  <a:gd name="connsiteX9" fmla="*/ 33152 w 113307"/>
                  <a:gd name="connsiteY9" fmla="*/ 113576 h 122603"/>
                  <a:gd name="connsiteX10" fmla="*/ 41259 w 113307"/>
                  <a:gd name="connsiteY10" fmla="*/ 80553 h 122603"/>
                  <a:gd name="connsiteX11" fmla="*/ 60300 w 113307"/>
                  <a:gd name="connsiteY11" fmla="*/ 87385 h 122603"/>
                  <a:gd name="connsiteX12" fmla="*/ 113466 w 113307"/>
                  <a:gd name="connsiteY12" fmla="*/ 31398 h 122603"/>
                  <a:gd name="connsiteX13" fmla="*/ 80473 w 113307"/>
                  <a:gd name="connsiteY13" fmla="*/ 83 h 122603"/>
                  <a:gd name="connsiteX14" fmla="*/ 54267 w 113307"/>
                  <a:gd name="connsiteY14" fmla="*/ 10331 h 122603"/>
                  <a:gd name="connsiteX15" fmla="*/ 32586 w 113307"/>
                  <a:gd name="connsiteY15" fmla="*/ 83 h 122603"/>
                  <a:gd name="connsiteX16" fmla="*/ 16184 w 113307"/>
                  <a:gd name="connsiteY16" fmla="*/ 10901 h 122603"/>
                  <a:gd name="connsiteX17" fmla="*/ 9020 w 113307"/>
                  <a:gd name="connsiteY17" fmla="*/ 29690 h 122603"/>
                  <a:gd name="connsiteX18" fmla="*/ 13544 w 113307"/>
                  <a:gd name="connsiteY18" fmla="*/ 32347 h 122603"/>
                  <a:gd name="connsiteX19" fmla="*/ 17315 w 113307"/>
                  <a:gd name="connsiteY19" fmla="*/ 31398 h 122603"/>
                  <a:gd name="connsiteX20" fmla="*/ 18823 w 113307"/>
                  <a:gd name="connsiteY20" fmla="*/ 25894 h 122603"/>
                  <a:gd name="connsiteX21" fmla="*/ 31644 w 113307"/>
                  <a:gd name="connsiteY21" fmla="*/ 6915 h 122603"/>
                  <a:gd name="connsiteX22" fmla="*/ 35980 w 113307"/>
                  <a:gd name="connsiteY22" fmla="*/ 13937 h 122603"/>
                  <a:gd name="connsiteX23" fmla="*/ 34849 w 113307"/>
                  <a:gd name="connsiteY23" fmla="*/ 22098 h 122603"/>
                  <a:gd name="connsiteX24" fmla="*/ 12790 w 113307"/>
                  <a:gd name="connsiteY24" fmla="*/ 110350 h 122603"/>
                  <a:gd name="connsiteX25" fmla="*/ 56153 w 113307"/>
                  <a:gd name="connsiteY25" fmla="*/ 19251 h 122603"/>
                  <a:gd name="connsiteX26" fmla="*/ 79530 w 113307"/>
                  <a:gd name="connsiteY26" fmla="*/ 6915 h 122603"/>
                  <a:gd name="connsiteX27" fmla="*/ 92162 w 113307"/>
                  <a:gd name="connsiteY27" fmla="*/ 21339 h 122603"/>
                  <a:gd name="connsiteX28" fmla="*/ 82736 w 113307"/>
                  <a:gd name="connsiteY28" fmla="*/ 61954 h 122603"/>
                  <a:gd name="connsiteX29" fmla="*/ 59923 w 113307"/>
                  <a:gd name="connsiteY29" fmla="*/ 80553 h 122603"/>
                  <a:gd name="connsiteX30" fmla="*/ 44275 w 113307"/>
                  <a:gd name="connsiteY30" fmla="*/ 69545 h 122603"/>
                  <a:gd name="connsiteX31" fmla="*/ 44652 w 113307"/>
                  <a:gd name="connsiteY31" fmla="*/ 66888 h 122603"/>
                  <a:gd name="connsiteX32" fmla="*/ 56153 w 113307"/>
                  <a:gd name="connsiteY32" fmla="*/ 19251 h 122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13307" h="122603">
                    <a:moveTo>
                      <a:pt x="12790" y="110350"/>
                    </a:moveTo>
                    <a:cubicBezTo>
                      <a:pt x="12036" y="113007"/>
                      <a:pt x="11848" y="113196"/>
                      <a:pt x="11659" y="113386"/>
                    </a:cubicBezTo>
                    <a:cubicBezTo>
                      <a:pt x="10528" y="113766"/>
                      <a:pt x="8454" y="113766"/>
                      <a:pt x="6757" y="113766"/>
                    </a:cubicBezTo>
                    <a:cubicBezTo>
                      <a:pt x="3552" y="113766"/>
                      <a:pt x="159" y="113766"/>
                      <a:pt x="159" y="119080"/>
                    </a:cubicBezTo>
                    <a:cubicBezTo>
                      <a:pt x="159" y="121168"/>
                      <a:pt x="1667" y="122686"/>
                      <a:pt x="3741" y="122686"/>
                    </a:cubicBezTo>
                    <a:cubicBezTo>
                      <a:pt x="9208" y="122686"/>
                      <a:pt x="15430" y="122116"/>
                      <a:pt x="21086" y="122116"/>
                    </a:cubicBezTo>
                    <a:cubicBezTo>
                      <a:pt x="27684" y="122116"/>
                      <a:pt x="34849" y="122686"/>
                      <a:pt x="41259" y="122686"/>
                    </a:cubicBezTo>
                    <a:cubicBezTo>
                      <a:pt x="42578" y="122686"/>
                      <a:pt x="46160" y="122686"/>
                      <a:pt x="46160" y="117182"/>
                    </a:cubicBezTo>
                    <a:cubicBezTo>
                      <a:pt x="46160" y="113956"/>
                      <a:pt x="43144" y="113766"/>
                      <a:pt x="41259" y="113766"/>
                    </a:cubicBezTo>
                    <a:cubicBezTo>
                      <a:pt x="38619" y="113766"/>
                      <a:pt x="35603" y="113766"/>
                      <a:pt x="33152" y="113576"/>
                    </a:cubicBezTo>
                    <a:lnTo>
                      <a:pt x="41259" y="80553"/>
                    </a:lnTo>
                    <a:cubicBezTo>
                      <a:pt x="44087" y="83210"/>
                      <a:pt x="50308" y="87385"/>
                      <a:pt x="60300" y="87385"/>
                    </a:cubicBezTo>
                    <a:cubicBezTo>
                      <a:pt x="93105" y="87385"/>
                      <a:pt x="113466" y="57399"/>
                      <a:pt x="113466" y="31398"/>
                    </a:cubicBezTo>
                    <a:cubicBezTo>
                      <a:pt x="113466" y="8054"/>
                      <a:pt x="96121" y="83"/>
                      <a:pt x="80473" y="83"/>
                    </a:cubicBezTo>
                    <a:cubicBezTo>
                      <a:pt x="67087" y="83"/>
                      <a:pt x="57284" y="7484"/>
                      <a:pt x="54267" y="10331"/>
                    </a:cubicBezTo>
                    <a:cubicBezTo>
                      <a:pt x="47103" y="83"/>
                      <a:pt x="34660" y="83"/>
                      <a:pt x="32586" y="83"/>
                    </a:cubicBezTo>
                    <a:cubicBezTo>
                      <a:pt x="25611" y="83"/>
                      <a:pt x="20143" y="4068"/>
                      <a:pt x="16184" y="10901"/>
                    </a:cubicBezTo>
                    <a:cubicBezTo>
                      <a:pt x="11471" y="18492"/>
                      <a:pt x="9020" y="28741"/>
                      <a:pt x="9020" y="29690"/>
                    </a:cubicBezTo>
                    <a:cubicBezTo>
                      <a:pt x="9020" y="32347"/>
                      <a:pt x="11848" y="32347"/>
                      <a:pt x="13544" y="32347"/>
                    </a:cubicBezTo>
                    <a:cubicBezTo>
                      <a:pt x="15618" y="32347"/>
                      <a:pt x="16372" y="32347"/>
                      <a:pt x="17315" y="31398"/>
                    </a:cubicBezTo>
                    <a:cubicBezTo>
                      <a:pt x="17692" y="31018"/>
                      <a:pt x="17692" y="30639"/>
                      <a:pt x="18823" y="25894"/>
                    </a:cubicBezTo>
                    <a:cubicBezTo>
                      <a:pt x="22594" y="10711"/>
                      <a:pt x="26930" y="6915"/>
                      <a:pt x="31644" y="6915"/>
                    </a:cubicBezTo>
                    <a:cubicBezTo>
                      <a:pt x="33717" y="6915"/>
                      <a:pt x="35980" y="7674"/>
                      <a:pt x="35980" y="13937"/>
                    </a:cubicBezTo>
                    <a:cubicBezTo>
                      <a:pt x="35980" y="16784"/>
                      <a:pt x="35603" y="19441"/>
                      <a:pt x="34849" y="22098"/>
                    </a:cubicBezTo>
                    <a:lnTo>
                      <a:pt x="12790" y="110350"/>
                    </a:lnTo>
                    <a:close/>
                    <a:moveTo>
                      <a:pt x="56153" y="19251"/>
                    </a:moveTo>
                    <a:cubicBezTo>
                      <a:pt x="61620" y="12798"/>
                      <a:pt x="70481" y="6915"/>
                      <a:pt x="79530" y="6915"/>
                    </a:cubicBezTo>
                    <a:cubicBezTo>
                      <a:pt x="91219" y="6915"/>
                      <a:pt x="92162" y="17164"/>
                      <a:pt x="92162" y="21339"/>
                    </a:cubicBezTo>
                    <a:cubicBezTo>
                      <a:pt x="92162" y="31208"/>
                      <a:pt x="85752" y="54552"/>
                      <a:pt x="82736" y="61954"/>
                    </a:cubicBezTo>
                    <a:cubicBezTo>
                      <a:pt x="76891" y="75808"/>
                      <a:pt x="67653" y="80553"/>
                      <a:pt x="59923" y="80553"/>
                    </a:cubicBezTo>
                    <a:cubicBezTo>
                      <a:pt x="48800" y="80553"/>
                      <a:pt x="44275" y="71633"/>
                      <a:pt x="44275" y="69545"/>
                    </a:cubicBezTo>
                    <a:lnTo>
                      <a:pt x="44652" y="66888"/>
                    </a:lnTo>
                    <a:lnTo>
                      <a:pt x="56153" y="19251"/>
                    </a:lnTo>
                    <a:close/>
                  </a:path>
                </a:pathLst>
              </a:custGeom>
              <a:solidFill>
                <a:srgbClr val="FF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82" name="Freeform 1581">
                <a:extLst>
                  <a:ext uri="{FF2B5EF4-FFF2-40B4-BE49-F238E27FC236}">
                    <a16:creationId xmlns:a16="http://schemas.microsoft.com/office/drawing/2014/main" id="{5FD2B742-A803-EAB2-E1C1-416ED4D300EA}"/>
                  </a:ext>
                </a:extLst>
              </p:cNvPr>
              <p:cNvSpPr/>
              <p:nvPr>
                <p:custDataLst>
                  <p:tags r:id="rId132"/>
                </p:custDataLst>
              </p:nvPr>
            </p:nvSpPr>
            <p:spPr>
              <a:xfrm>
                <a:off x="5663732" y="3944309"/>
                <a:ext cx="39987" cy="89409"/>
              </a:xfrm>
              <a:custGeom>
                <a:avLst/>
                <a:gdLst>
                  <a:gd name="connsiteX0" fmla="*/ 36721 w 39987"/>
                  <a:gd name="connsiteY0" fmla="*/ 5127 h 89409"/>
                  <a:gd name="connsiteX1" fmla="*/ 31442 w 39987"/>
                  <a:gd name="connsiteY1" fmla="*/ 78 h 89409"/>
                  <a:gd name="connsiteX2" fmla="*/ 24052 w 39987"/>
                  <a:gd name="connsiteY2" fmla="*/ 7385 h 89409"/>
                  <a:gd name="connsiteX3" fmla="*/ 29331 w 39987"/>
                  <a:gd name="connsiteY3" fmla="*/ 12434 h 89409"/>
                  <a:gd name="connsiteX4" fmla="*/ 36721 w 39987"/>
                  <a:gd name="connsiteY4" fmla="*/ 5127 h 89409"/>
                  <a:gd name="connsiteX5" fmla="*/ 9799 w 39987"/>
                  <a:gd name="connsiteY5" fmla="*/ 72615 h 89409"/>
                  <a:gd name="connsiteX6" fmla="*/ 8611 w 39987"/>
                  <a:gd name="connsiteY6" fmla="*/ 78195 h 89409"/>
                  <a:gd name="connsiteX7" fmla="*/ 21148 w 39987"/>
                  <a:gd name="connsiteY7" fmla="*/ 89488 h 89409"/>
                  <a:gd name="connsiteX8" fmla="*/ 40152 w 39987"/>
                  <a:gd name="connsiteY8" fmla="*/ 69161 h 89409"/>
                  <a:gd name="connsiteX9" fmla="*/ 38041 w 39987"/>
                  <a:gd name="connsiteY9" fmla="*/ 67434 h 89409"/>
                  <a:gd name="connsiteX10" fmla="*/ 35533 w 39987"/>
                  <a:gd name="connsiteY10" fmla="*/ 69693 h 89409"/>
                  <a:gd name="connsiteX11" fmla="*/ 21544 w 39987"/>
                  <a:gd name="connsiteY11" fmla="*/ 85768 h 89409"/>
                  <a:gd name="connsiteX12" fmla="*/ 18245 w 39987"/>
                  <a:gd name="connsiteY12" fmla="*/ 81118 h 89409"/>
                  <a:gd name="connsiteX13" fmla="*/ 20356 w 39987"/>
                  <a:gd name="connsiteY13" fmla="*/ 72615 h 89409"/>
                  <a:gd name="connsiteX14" fmla="*/ 24580 w 39987"/>
                  <a:gd name="connsiteY14" fmla="*/ 61987 h 89409"/>
                  <a:gd name="connsiteX15" fmla="*/ 31046 w 39987"/>
                  <a:gd name="connsiteY15" fmla="*/ 45115 h 89409"/>
                  <a:gd name="connsiteX16" fmla="*/ 31838 w 39987"/>
                  <a:gd name="connsiteY16" fmla="*/ 40864 h 89409"/>
                  <a:gd name="connsiteX17" fmla="*/ 19301 w 39987"/>
                  <a:gd name="connsiteY17" fmla="*/ 29571 h 89409"/>
                  <a:gd name="connsiteX18" fmla="*/ 165 w 39987"/>
                  <a:gd name="connsiteY18" fmla="*/ 49898 h 89409"/>
                  <a:gd name="connsiteX19" fmla="*/ 2408 w 39987"/>
                  <a:gd name="connsiteY19" fmla="*/ 51625 h 89409"/>
                  <a:gd name="connsiteX20" fmla="*/ 4784 w 39987"/>
                  <a:gd name="connsiteY20" fmla="*/ 49499 h 89409"/>
                  <a:gd name="connsiteX21" fmla="*/ 18905 w 39987"/>
                  <a:gd name="connsiteY21" fmla="*/ 33291 h 89409"/>
                  <a:gd name="connsiteX22" fmla="*/ 22204 w 39987"/>
                  <a:gd name="connsiteY22" fmla="*/ 37941 h 89409"/>
                  <a:gd name="connsiteX23" fmla="*/ 18113 w 39987"/>
                  <a:gd name="connsiteY23" fmla="*/ 51226 h 89409"/>
                  <a:gd name="connsiteX24" fmla="*/ 9799 w 39987"/>
                  <a:gd name="connsiteY24" fmla="*/ 72615 h 89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987" h="89409">
                    <a:moveTo>
                      <a:pt x="36721" y="5127"/>
                    </a:moveTo>
                    <a:cubicBezTo>
                      <a:pt x="36721" y="3001"/>
                      <a:pt x="35137" y="78"/>
                      <a:pt x="31442" y="78"/>
                    </a:cubicBezTo>
                    <a:cubicBezTo>
                      <a:pt x="27879" y="78"/>
                      <a:pt x="24052" y="3532"/>
                      <a:pt x="24052" y="7385"/>
                    </a:cubicBezTo>
                    <a:cubicBezTo>
                      <a:pt x="24052" y="9644"/>
                      <a:pt x="25767" y="12434"/>
                      <a:pt x="29331" y="12434"/>
                    </a:cubicBezTo>
                    <a:cubicBezTo>
                      <a:pt x="33158" y="12434"/>
                      <a:pt x="36721" y="8714"/>
                      <a:pt x="36721" y="5127"/>
                    </a:cubicBezTo>
                    <a:close/>
                    <a:moveTo>
                      <a:pt x="9799" y="72615"/>
                    </a:moveTo>
                    <a:cubicBezTo>
                      <a:pt x="9271" y="74343"/>
                      <a:pt x="8611" y="75937"/>
                      <a:pt x="8611" y="78195"/>
                    </a:cubicBezTo>
                    <a:cubicBezTo>
                      <a:pt x="8611" y="84439"/>
                      <a:pt x="13890" y="89488"/>
                      <a:pt x="21148" y="89488"/>
                    </a:cubicBezTo>
                    <a:cubicBezTo>
                      <a:pt x="34345" y="89488"/>
                      <a:pt x="40152" y="71154"/>
                      <a:pt x="40152" y="69161"/>
                    </a:cubicBezTo>
                    <a:cubicBezTo>
                      <a:pt x="40152" y="67434"/>
                      <a:pt x="38437" y="67434"/>
                      <a:pt x="38041" y="67434"/>
                    </a:cubicBezTo>
                    <a:cubicBezTo>
                      <a:pt x="36193" y="67434"/>
                      <a:pt x="36061" y="68231"/>
                      <a:pt x="35533" y="69693"/>
                    </a:cubicBezTo>
                    <a:cubicBezTo>
                      <a:pt x="32498" y="80321"/>
                      <a:pt x="26691" y="85768"/>
                      <a:pt x="21544" y="85768"/>
                    </a:cubicBezTo>
                    <a:cubicBezTo>
                      <a:pt x="18905" y="85768"/>
                      <a:pt x="18245" y="84041"/>
                      <a:pt x="18245" y="81118"/>
                    </a:cubicBezTo>
                    <a:cubicBezTo>
                      <a:pt x="18245" y="78062"/>
                      <a:pt x="19169" y="75538"/>
                      <a:pt x="20356" y="72615"/>
                    </a:cubicBezTo>
                    <a:cubicBezTo>
                      <a:pt x="21676" y="69028"/>
                      <a:pt x="23128" y="65441"/>
                      <a:pt x="24580" y="61987"/>
                    </a:cubicBezTo>
                    <a:cubicBezTo>
                      <a:pt x="25767" y="58799"/>
                      <a:pt x="30518" y="46709"/>
                      <a:pt x="31046" y="45115"/>
                    </a:cubicBezTo>
                    <a:cubicBezTo>
                      <a:pt x="31442" y="43787"/>
                      <a:pt x="31838" y="42192"/>
                      <a:pt x="31838" y="40864"/>
                    </a:cubicBezTo>
                    <a:cubicBezTo>
                      <a:pt x="31838" y="34620"/>
                      <a:pt x="26559" y="29571"/>
                      <a:pt x="19301" y="29571"/>
                    </a:cubicBezTo>
                    <a:cubicBezTo>
                      <a:pt x="6235" y="29571"/>
                      <a:pt x="165" y="47639"/>
                      <a:pt x="165" y="49898"/>
                    </a:cubicBezTo>
                    <a:cubicBezTo>
                      <a:pt x="165" y="51625"/>
                      <a:pt x="2012" y="51625"/>
                      <a:pt x="2408" y="51625"/>
                    </a:cubicBezTo>
                    <a:cubicBezTo>
                      <a:pt x="4256" y="51625"/>
                      <a:pt x="4388" y="50961"/>
                      <a:pt x="4784" y="49499"/>
                    </a:cubicBezTo>
                    <a:cubicBezTo>
                      <a:pt x="8215" y="38074"/>
                      <a:pt x="14022" y="33291"/>
                      <a:pt x="18905" y="33291"/>
                    </a:cubicBezTo>
                    <a:cubicBezTo>
                      <a:pt x="21016" y="33291"/>
                      <a:pt x="22204" y="34354"/>
                      <a:pt x="22204" y="37941"/>
                    </a:cubicBezTo>
                    <a:cubicBezTo>
                      <a:pt x="22204" y="40997"/>
                      <a:pt x="21412" y="42989"/>
                      <a:pt x="18113" y="51226"/>
                    </a:cubicBezTo>
                    <a:lnTo>
                      <a:pt x="9799" y="72615"/>
                    </a:lnTo>
                    <a:close/>
                  </a:path>
                </a:pathLst>
              </a:custGeom>
              <a:solidFill>
                <a:srgbClr val="FF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83" name="Freeform 1582">
                <a:extLst>
                  <a:ext uri="{FF2B5EF4-FFF2-40B4-BE49-F238E27FC236}">
                    <a16:creationId xmlns:a16="http://schemas.microsoft.com/office/drawing/2014/main" id="{1D910763-45B6-D100-6A84-D8EC4A17ACEF}"/>
                  </a:ext>
                </a:extLst>
              </p:cNvPr>
              <p:cNvSpPr/>
              <p:nvPr>
                <p:custDataLst>
                  <p:tags r:id="rId133"/>
                </p:custDataLst>
              </p:nvPr>
            </p:nvSpPr>
            <p:spPr>
              <a:xfrm>
                <a:off x="5720108" y="3950155"/>
                <a:ext cx="97131" cy="97911"/>
              </a:xfrm>
              <a:custGeom>
                <a:avLst/>
                <a:gdLst>
                  <a:gd name="connsiteX0" fmla="*/ 52033 w 97131"/>
                  <a:gd name="connsiteY0" fmla="*/ 52289 h 97911"/>
                  <a:gd name="connsiteX1" fmla="*/ 92416 w 97131"/>
                  <a:gd name="connsiteY1" fmla="*/ 52289 h 97911"/>
                  <a:gd name="connsiteX2" fmla="*/ 97299 w 97131"/>
                  <a:gd name="connsiteY2" fmla="*/ 49101 h 97911"/>
                  <a:gd name="connsiteX3" fmla="*/ 92416 w 97131"/>
                  <a:gd name="connsiteY3" fmla="*/ 45779 h 97911"/>
                  <a:gd name="connsiteX4" fmla="*/ 52033 w 97131"/>
                  <a:gd name="connsiteY4" fmla="*/ 45779 h 97911"/>
                  <a:gd name="connsiteX5" fmla="*/ 52033 w 97131"/>
                  <a:gd name="connsiteY5" fmla="*/ 4994 h 97911"/>
                  <a:gd name="connsiteX6" fmla="*/ 48865 w 97131"/>
                  <a:gd name="connsiteY6" fmla="*/ 78 h 97911"/>
                  <a:gd name="connsiteX7" fmla="*/ 45566 w 97131"/>
                  <a:gd name="connsiteY7" fmla="*/ 4994 h 97911"/>
                  <a:gd name="connsiteX8" fmla="*/ 45566 w 97131"/>
                  <a:gd name="connsiteY8" fmla="*/ 45779 h 97911"/>
                  <a:gd name="connsiteX9" fmla="*/ 5051 w 97131"/>
                  <a:gd name="connsiteY9" fmla="*/ 45779 h 97911"/>
                  <a:gd name="connsiteX10" fmla="*/ 168 w 97131"/>
                  <a:gd name="connsiteY10" fmla="*/ 48968 h 97911"/>
                  <a:gd name="connsiteX11" fmla="*/ 5051 w 97131"/>
                  <a:gd name="connsiteY11" fmla="*/ 52289 h 97911"/>
                  <a:gd name="connsiteX12" fmla="*/ 45566 w 97131"/>
                  <a:gd name="connsiteY12" fmla="*/ 52289 h 97911"/>
                  <a:gd name="connsiteX13" fmla="*/ 45566 w 97131"/>
                  <a:gd name="connsiteY13" fmla="*/ 93075 h 97911"/>
                  <a:gd name="connsiteX14" fmla="*/ 48733 w 97131"/>
                  <a:gd name="connsiteY14" fmla="*/ 97990 h 97911"/>
                  <a:gd name="connsiteX15" fmla="*/ 52033 w 97131"/>
                  <a:gd name="connsiteY15" fmla="*/ 93075 h 97911"/>
                  <a:gd name="connsiteX16" fmla="*/ 52033 w 97131"/>
                  <a:gd name="connsiteY16" fmla="*/ 52289 h 9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7131" h="97911">
                    <a:moveTo>
                      <a:pt x="52033" y="52289"/>
                    </a:moveTo>
                    <a:lnTo>
                      <a:pt x="92416" y="52289"/>
                    </a:lnTo>
                    <a:cubicBezTo>
                      <a:pt x="94132" y="52289"/>
                      <a:pt x="97299" y="52289"/>
                      <a:pt x="97299" y="49101"/>
                    </a:cubicBezTo>
                    <a:cubicBezTo>
                      <a:pt x="97299" y="45779"/>
                      <a:pt x="94264" y="45779"/>
                      <a:pt x="92416" y="45779"/>
                    </a:cubicBezTo>
                    <a:lnTo>
                      <a:pt x="52033" y="45779"/>
                    </a:lnTo>
                    <a:lnTo>
                      <a:pt x="52033" y="4994"/>
                    </a:lnTo>
                    <a:cubicBezTo>
                      <a:pt x="52033" y="3267"/>
                      <a:pt x="52033" y="78"/>
                      <a:pt x="48865" y="78"/>
                    </a:cubicBezTo>
                    <a:cubicBezTo>
                      <a:pt x="45566" y="78"/>
                      <a:pt x="45566" y="3134"/>
                      <a:pt x="45566" y="4994"/>
                    </a:cubicBezTo>
                    <a:lnTo>
                      <a:pt x="45566" y="45779"/>
                    </a:lnTo>
                    <a:lnTo>
                      <a:pt x="5051" y="45779"/>
                    </a:lnTo>
                    <a:cubicBezTo>
                      <a:pt x="3335" y="45779"/>
                      <a:pt x="168" y="45779"/>
                      <a:pt x="168" y="48968"/>
                    </a:cubicBezTo>
                    <a:cubicBezTo>
                      <a:pt x="168" y="52289"/>
                      <a:pt x="3203" y="52289"/>
                      <a:pt x="5051" y="52289"/>
                    </a:cubicBezTo>
                    <a:lnTo>
                      <a:pt x="45566" y="52289"/>
                    </a:lnTo>
                    <a:lnTo>
                      <a:pt x="45566" y="93075"/>
                    </a:lnTo>
                    <a:cubicBezTo>
                      <a:pt x="45566" y="94802"/>
                      <a:pt x="45566" y="97990"/>
                      <a:pt x="48733" y="97990"/>
                    </a:cubicBezTo>
                    <a:cubicBezTo>
                      <a:pt x="52033" y="97990"/>
                      <a:pt x="52033" y="94935"/>
                      <a:pt x="52033" y="93075"/>
                    </a:cubicBezTo>
                    <a:lnTo>
                      <a:pt x="52033" y="52289"/>
                    </a:lnTo>
                    <a:close/>
                  </a:path>
                </a:pathLst>
              </a:custGeom>
              <a:solidFill>
                <a:srgbClr val="FF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84" name="Freeform 1583">
                <a:extLst>
                  <a:ext uri="{FF2B5EF4-FFF2-40B4-BE49-F238E27FC236}">
                    <a16:creationId xmlns:a16="http://schemas.microsoft.com/office/drawing/2014/main" id="{D6930D09-DB20-8608-B18D-6F237D57D179}"/>
                  </a:ext>
                </a:extLst>
              </p:cNvPr>
              <p:cNvSpPr/>
              <p:nvPr>
                <p:custDataLst>
                  <p:tags r:id="rId134"/>
                </p:custDataLst>
              </p:nvPr>
            </p:nvSpPr>
            <p:spPr>
              <a:xfrm>
                <a:off x="5840993" y="3944176"/>
                <a:ext cx="48037" cy="88213"/>
              </a:xfrm>
              <a:custGeom>
                <a:avLst/>
                <a:gdLst>
                  <a:gd name="connsiteX0" fmla="*/ 29999 w 48037"/>
                  <a:gd name="connsiteY0" fmla="*/ 3798 h 88213"/>
                  <a:gd name="connsiteX1" fmla="*/ 26040 w 48037"/>
                  <a:gd name="connsiteY1" fmla="*/ 78 h 88213"/>
                  <a:gd name="connsiteX2" fmla="*/ 174 w 48037"/>
                  <a:gd name="connsiteY2" fmla="*/ 8581 h 88213"/>
                  <a:gd name="connsiteX3" fmla="*/ 174 w 48037"/>
                  <a:gd name="connsiteY3" fmla="*/ 13364 h 88213"/>
                  <a:gd name="connsiteX4" fmla="*/ 19310 w 48037"/>
                  <a:gd name="connsiteY4" fmla="*/ 9644 h 88213"/>
                  <a:gd name="connsiteX5" fmla="*/ 19310 w 48037"/>
                  <a:gd name="connsiteY5" fmla="*/ 77398 h 88213"/>
                  <a:gd name="connsiteX6" fmla="*/ 6112 w 48037"/>
                  <a:gd name="connsiteY6" fmla="*/ 83509 h 88213"/>
                  <a:gd name="connsiteX7" fmla="*/ 1097 w 48037"/>
                  <a:gd name="connsiteY7" fmla="*/ 83509 h 88213"/>
                  <a:gd name="connsiteX8" fmla="*/ 1097 w 48037"/>
                  <a:gd name="connsiteY8" fmla="*/ 88292 h 88213"/>
                  <a:gd name="connsiteX9" fmla="*/ 24588 w 48037"/>
                  <a:gd name="connsiteY9" fmla="*/ 87761 h 88213"/>
                  <a:gd name="connsiteX10" fmla="*/ 48211 w 48037"/>
                  <a:gd name="connsiteY10" fmla="*/ 88292 h 88213"/>
                  <a:gd name="connsiteX11" fmla="*/ 48211 w 48037"/>
                  <a:gd name="connsiteY11" fmla="*/ 83509 h 88213"/>
                  <a:gd name="connsiteX12" fmla="*/ 43197 w 48037"/>
                  <a:gd name="connsiteY12" fmla="*/ 83509 h 88213"/>
                  <a:gd name="connsiteX13" fmla="*/ 29999 w 48037"/>
                  <a:gd name="connsiteY13" fmla="*/ 77398 h 88213"/>
                  <a:gd name="connsiteX14" fmla="*/ 29999 w 48037"/>
                  <a:gd name="connsiteY14" fmla="*/ 3798 h 88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037" h="88213">
                    <a:moveTo>
                      <a:pt x="29999" y="3798"/>
                    </a:moveTo>
                    <a:cubicBezTo>
                      <a:pt x="29999" y="211"/>
                      <a:pt x="29735" y="78"/>
                      <a:pt x="26040" y="78"/>
                    </a:cubicBezTo>
                    <a:cubicBezTo>
                      <a:pt x="17594" y="8448"/>
                      <a:pt x="5585" y="8581"/>
                      <a:pt x="174" y="8581"/>
                    </a:cubicBezTo>
                    <a:lnTo>
                      <a:pt x="174" y="13364"/>
                    </a:lnTo>
                    <a:cubicBezTo>
                      <a:pt x="3341" y="13364"/>
                      <a:pt x="12051" y="13364"/>
                      <a:pt x="19310" y="9644"/>
                    </a:cubicBezTo>
                    <a:lnTo>
                      <a:pt x="19310" y="77398"/>
                    </a:lnTo>
                    <a:cubicBezTo>
                      <a:pt x="19310" y="81782"/>
                      <a:pt x="19310" y="83509"/>
                      <a:pt x="6112" y="83509"/>
                    </a:cubicBezTo>
                    <a:lnTo>
                      <a:pt x="1097" y="83509"/>
                    </a:lnTo>
                    <a:lnTo>
                      <a:pt x="1097" y="88292"/>
                    </a:lnTo>
                    <a:cubicBezTo>
                      <a:pt x="3473" y="88159"/>
                      <a:pt x="19706" y="87761"/>
                      <a:pt x="24588" y="87761"/>
                    </a:cubicBezTo>
                    <a:cubicBezTo>
                      <a:pt x="28680" y="87761"/>
                      <a:pt x="45308" y="88159"/>
                      <a:pt x="48211" y="88292"/>
                    </a:cubicBezTo>
                    <a:lnTo>
                      <a:pt x="48211" y="83509"/>
                    </a:lnTo>
                    <a:lnTo>
                      <a:pt x="43197" y="83509"/>
                    </a:lnTo>
                    <a:cubicBezTo>
                      <a:pt x="29999" y="83509"/>
                      <a:pt x="29999" y="81782"/>
                      <a:pt x="29999" y="77398"/>
                    </a:cubicBezTo>
                    <a:lnTo>
                      <a:pt x="29999" y="3798"/>
                    </a:lnTo>
                    <a:close/>
                  </a:path>
                </a:pathLst>
              </a:custGeom>
              <a:solidFill>
                <a:srgbClr val="FF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85" name="Freeform 1584">
                <a:extLst>
                  <a:ext uri="{FF2B5EF4-FFF2-40B4-BE49-F238E27FC236}">
                    <a16:creationId xmlns:a16="http://schemas.microsoft.com/office/drawing/2014/main" id="{E031C849-A505-17DD-721B-989FFDF0D73D}"/>
                  </a:ext>
                </a:extLst>
              </p:cNvPr>
              <p:cNvSpPr/>
              <p:nvPr>
                <p:custDataLst>
                  <p:tags r:id="rId135"/>
                </p:custDataLst>
              </p:nvPr>
            </p:nvSpPr>
            <p:spPr>
              <a:xfrm>
                <a:off x="5665579" y="4078629"/>
                <a:ext cx="67833" cy="93527"/>
              </a:xfrm>
              <a:custGeom>
                <a:avLst/>
                <a:gdLst>
                  <a:gd name="connsiteX0" fmla="*/ 67470 w 67833"/>
                  <a:gd name="connsiteY0" fmla="*/ 4071 h 93527"/>
                  <a:gd name="connsiteX1" fmla="*/ 67998 w 67833"/>
                  <a:gd name="connsiteY1" fmla="*/ 1946 h 93527"/>
                  <a:gd name="connsiteX2" fmla="*/ 65887 w 67833"/>
                  <a:gd name="connsiteY2" fmla="*/ 86 h 93527"/>
                  <a:gd name="connsiteX3" fmla="*/ 48994 w 67833"/>
                  <a:gd name="connsiteY3" fmla="*/ 1414 h 93527"/>
                  <a:gd name="connsiteX4" fmla="*/ 46091 w 67833"/>
                  <a:gd name="connsiteY4" fmla="*/ 4470 h 93527"/>
                  <a:gd name="connsiteX5" fmla="*/ 49522 w 67833"/>
                  <a:gd name="connsiteY5" fmla="*/ 6330 h 93527"/>
                  <a:gd name="connsiteX6" fmla="*/ 55857 w 67833"/>
                  <a:gd name="connsiteY6" fmla="*/ 8322 h 93527"/>
                  <a:gd name="connsiteX7" fmla="*/ 55329 w 67833"/>
                  <a:gd name="connsiteY7" fmla="*/ 11245 h 93527"/>
                  <a:gd name="connsiteX8" fmla="*/ 47807 w 67833"/>
                  <a:gd name="connsiteY8" fmla="*/ 41535 h 93527"/>
                  <a:gd name="connsiteX9" fmla="*/ 34214 w 67833"/>
                  <a:gd name="connsiteY9" fmla="*/ 33697 h 93527"/>
                  <a:gd name="connsiteX10" fmla="*/ 165 w 67833"/>
                  <a:gd name="connsiteY10" fmla="*/ 71560 h 93527"/>
                  <a:gd name="connsiteX11" fmla="*/ 20093 w 67833"/>
                  <a:gd name="connsiteY11" fmla="*/ 93613 h 93527"/>
                  <a:gd name="connsiteX12" fmla="*/ 38833 w 67833"/>
                  <a:gd name="connsiteY12" fmla="*/ 84314 h 93527"/>
                  <a:gd name="connsiteX13" fmla="*/ 52426 w 67833"/>
                  <a:gd name="connsiteY13" fmla="*/ 93613 h 93527"/>
                  <a:gd name="connsiteX14" fmla="*/ 62851 w 67833"/>
                  <a:gd name="connsiteY14" fmla="*/ 86572 h 93527"/>
                  <a:gd name="connsiteX15" fmla="*/ 67470 w 67833"/>
                  <a:gd name="connsiteY15" fmla="*/ 73287 h 93527"/>
                  <a:gd name="connsiteX16" fmla="*/ 65359 w 67833"/>
                  <a:gd name="connsiteY16" fmla="*/ 71560 h 93527"/>
                  <a:gd name="connsiteX17" fmla="*/ 62456 w 67833"/>
                  <a:gd name="connsiteY17" fmla="*/ 75678 h 93527"/>
                  <a:gd name="connsiteX18" fmla="*/ 52822 w 67833"/>
                  <a:gd name="connsiteY18" fmla="*/ 89893 h 93527"/>
                  <a:gd name="connsiteX19" fmla="*/ 48466 w 67833"/>
                  <a:gd name="connsiteY19" fmla="*/ 83384 h 93527"/>
                  <a:gd name="connsiteX20" fmla="*/ 49126 w 67833"/>
                  <a:gd name="connsiteY20" fmla="*/ 77937 h 93527"/>
                  <a:gd name="connsiteX21" fmla="*/ 67470 w 67833"/>
                  <a:gd name="connsiteY21" fmla="*/ 4071 h 93527"/>
                  <a:gd name="connsiteX22" fmla="*/ 39360 w 67833"/>
                  <a:gd name="connsiteY22" fmla="*/ 75678 h 93527"/>
                  <a:gd name="connsiteX23" fmla="*/ 32630 w 67833"/>
                  <a:gd name="connsiteY23" fmla="*/ 84579 h 93527"/>
                  <a:gd name="connsiteX24" fmla="*/ 20488 w 67833"/>
                  <a:gd name="connsiteY24" fmla="*/ 89893 h 93527"/>
                  <a:gd name="connsiteX25" fmla="*/ 10854 w 67833"/>
                  <a:gd name="connsiteY25" fmla="*/ 77007 h 93527"/>
                  <a:gd name="connsiteX26" fmla="*/ 17717 w 67833"/>
                  <a:gd name="connsiteY26" fmla="*/ 50038 h 93527"/>
                  <a:gd name="connsiteX27" fmla="*/ 34214 w 67833"/>
                  <a:gd name="connsiteY27" fmla="*/ 37417 h 93527"/>
                  <a:gd name="connsiteX28" fmla="*/ 45959 w 67833"/>
                  <a:gd name="connsiteY28" fmla="*/ 48975 h 93527"/>
                  <a:gd name="connsiteX29" fmla="*/ 45563 w 67833"/>
                  <a:gd name="connsiteY29" fmla="*/ 50835 h 93527"/>
                  <a:gd name="connsiteX30" fmla="*/ 39360 w 67833"/>
                  <a:gd name="connsiteY30" fmla="*/ 75678 h 93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7833" h="93527">
                    <a:moveTo>
                      <a:pt x="67470" y="4071"/>
                    </a:moveTo>
                    <a:cubicBezTo>
                      <a:pt x="67602" y="3805"/>
                      <a:pt x="67998" y="2078"/>
                      <a:pt x="67998" y="1946"/>
                    </a:cubicBezTo>
                    <a:cubicBezTo>
                      <a:pt x="67998" y="1281"/>
                      <a:pt x="67470" y="86"/>
                      <a:pt x="65887" y="86"/>
                    </a:cubicBezTo>
                    <a:cubicBezTo>
                      <a:pt x="63247" y="86"/>
                      <a:pt x="52294" y="1148"/>
                      <a:pt x="48994" y="1414"/>
                    </a:cubicBezTo>
                    <a:cubicBezTo>
                      <a:pt x="47939" y="1547"/>
                      <a:pt x="46091" y="1680"/>
                      <a:pt x="46091" y="4470"/>
                    </a:cubicBezTo>
                    <a:cubicBezTo>
                      <a:pt x="46091" y="6330"/>
                      <a:pt x="47939" y="6330"/>
                      <a:pt x="49522" y="6330"/>
                    </a:cubicBezTo>
                    <a:cubicBezTo>
                      <a:pt x="55857" y="6330"/>
                      <a:pt x="55857" y="7260"/>
                      <a:pt x="55857" y="8322"/>
                    </a:cubicBezTo>
                    <a:cubicBezTo>
                      <a:pt x="55857" y="9252"/>
                      <a:pt x="55593" y="10049"/>
                      <a:pt x="55329" y="11245"/>
                    </a:cubicBezTo>
                    <a:lnTo>
                      <a:pt x="47807" y="41535"/>
                    </a:lnTo>
                    <a:cubicBezTo>
                      <a:pt x="45035" y="37151"/>
                      <a:pt x="40548" y="33697"/>
                      <a:pt x="34214" y="33697"/>
                    </a:cubicBezTo>
                    <a:cubicBezTo>
                      <a:pt x="17321" y="33697"/>
                      <a:pt x="165" y="52429"/>
                      <a:pt x="165" y="71560"/>
                    </a:cubicBezTo>
                    <a:cubicBezTo>
                      <a:pt x="165" y="84447"/>
                      <a:pt x="8743" y="93613"/>
                      <a:pt x="20093" y="93613"/>
                    </a:cubicBezTo>
                    <a:cubicBezTo>
                      <a:pt x="27219" y="93613"/>
                      <a:pt x="33554" y="89495"/>
                      <a:pt x="38833" y="84314"/>
                    </a:cubicBezTo>
                    <a:cubicBezTo>
                      <a:pt x="41340" y="92285"/>
                      <a:pt x="48994" y="93613"/>
                      <a:pt x="52426" y="93613"/>
                    </a:cubicBezTo>
                    <a:cubicBezTo>
                      <a:pt x="57177" y="93613"/>
                      <a:pt x="60476" y="90691"/>
                      <a:pt x="62851" y="86572"/>
                    </a:cubicBezTo>
                    <a:cubicBezTo>
                      <a:pt x="65755" y="81391"/>
                      <a:pt x="67470" y="73818"/>
                      <a:pt x="67470" y="73287"/>
                    </a:cubicBezTo>
                    <a:cubicBezTo>
                      <a:pt x="67470" y="71560"/>
                      <a:pt x="65755" y="71560"/>
                      <a:pt x="65359" y="71560"/>
                    </a:cubicBezTo>
                    <a:cubicBezTo>
                      <a:pt x="63511" y="71560"/>
                      <a:pt x="63379" y="72091"/>
                      <a:pt x="62456" y="75678"/>
                    </a:cubicBezTo>
                    <a:cubicBezTo>
                      <a:pt x="60872" y="82055"/>
                      <a:pt x="58364" y="89893"/>
                      <a:pt x="52822" y="89893"/>
                    </a:cubicBezTo>
                    <a:cubicBezTo>
                      <a:pt x="49390" y="89893"/>
                      <a:pt x="48466" y="86971"/>
                      <a:pt x="48466" y="83384"/>
                    </a:cubicBezTo>
                    <a:cubicBezTo>
                      <a:pt x="48466" y="80860"/>
                      <a:pt x="48730" y="79664"/>
                      <a:pt x="49126" y="77937"/>
                    </a:cubicBezTo>
                    <a:lnTo>
                      <a:pt x="67470" y="4071"/>
                    </a:lnTo>
                    <a:close/>
                    <a:moveTo>
                      <a:pt x="39360" y="75678"/>
                    </a:moveTo>
                    <a:cubicBezTo>
                      <a:pt x="38437" y="79398"/>
                      <a:pt x="35533" y="82055"/>
                      <a:pt x="32630" y="84579"/>
                    </a:cubicBezTo>
                    <a:cubicBezTo>
                      <a:pt x="31442" y="85642"/>
                      <a:pt x="26163" y="89893"/>
                      <a:pt x="20488" y="89893"/>
                    </a:cubicBezTo>
                    <a:cubicBezTo>
                      <a:pt x="15605" y="89893"/>
                      <a:pt x="10854" y="86439"/>
                      <a:pt x="10854" y="77007"/>
                    </a:cubicBezTo>
                    <a:cubicBezTo>
                      <a:pt x="10854" y="69966"/>
                      <a:pt x="14682" y="55352"/>
                      <a:pt x="17717" y="50038"/>
                    </a:cubicBezTo>
                    <a:cubicBezTo>
                      <a:pt x="23788" y="39410"/>
                      <a:pt x="30518" y="37417"/>
                      <a:pt x="34214" y="37417"/>
                    </a:cubicBezTo>
                    <a:cubicBezTo>
                      <a:pt x="43452" y="37417"/>
                      <a:pt x="45959" y="47514"/>
                      <a:pt x="45959" y="48975"/>
                    </a:cubicBezTo>
                    <a:cubicBezTo>
                      <a:pt x="45959" y="49506"/>
                      <a:pt x="45695" y="50436"/>
                      <a:pt x="45563" y="50835"/>
                    </a:cubicBezTo>
                    <a:lnTo>
                      <a:pt x="39360" y="75678"/>
                    </a:lnTo>
                    <a:close/>
                  </a:path>
                </a:pathLst>
              </a:custGeom>
              <a:solidFill>
                <a:srgbClr val="FF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86" name="Freeform 1585">
                <a:extLst>
                  <a:ext uri="{FF2B5EF4-FFF2-40B4-BE49-F238E27FC236}">
                    <a16:creationId xmlns:a16="http://schemas.microsoft.com/office/drawing/2014/main" id="{082D96FC-9C99-C707-5A30-DDA07CBB26F4}"/>
                  </a:ext>
                </a:extLst>
              </p:cNvPr>
              <p:cNvSpPr/>
              <p:nvPr>
                <p:custDataLst>
                  <p:tags r:id="rId136"/>
                </p:custDataLst>
              </p:nvPr>
            </p:nvSpPr>
            <p:spPr>
              <a:xfrm>
                <a:off x="5974112" y="4043925"/>
                <a:ext cx="125373" cy="44410"/>
              </a:xfrm>
              <a:custGeom>
                <a:avLst/>
                <a:gdLst>
                  <a:gd name="connsiteX0" fmla="*/ 119144 w 125373"/>
                  <a:gd name="connsiteY0" fmla="*/ 7674 h 44410"/>
                  <a:gd name="connsiteX1" fmla="*/ 125554 w 125373"/>
                  <a:gd name="connsiteY1" fmla="*/ 3878 h 44410"/>
                  <a:gd name="connsiteX2" fmla="*/ 119333 w 125373"/>
                  <a:gd name="connsiteY2" fmla="*/ 83 h 44410"/>
                  <a:gd name="connsiteX3" fmla="*/ 6402 w 125373"/>
                  <a:gd name="connsiteY3" fmla="*/ 83 h 44410"/>
                  <a:gd name="connsiteX4" fmla="*/ 181 w 125373"/>
                  <a:gd name="connsiteY4" fmla="*/ 3878 h 44410"/>
                  <a:gd name="connsiteX5" fmla="*/ 6591 w 125373"/>
                  <a:gd name="connsiteY5" fmla="*/ 7674 h 44410"/>
                  <a:gd name="connsiteX6" fmla="*/ 119144 w 125373"/>
                  <a:gd name="connsiteY6" fmla="*/ 7674 h 44410"/>
                  <a:gd name="connsiteX7" fmla="*/ 119333 w 125373"/>
                  <a:gd name="connsiteY7" fmla="*/ 44493 h 44410"/>
                  <a:gd name="connsiteX8" fmla="*/ 125554 w 125373"/>
                  <a:gd name="connsiteY8" fmla="*/ 40697 h 44410"/>
                  <a:gd name="connsiteX9" fmla="*/ 119144 w 125373"/>
                  <a:gd name="connsiteY9" fmla="*/ 36902 h 44410"/>
                  <a:gd name="connsiteX10" fmla="*/ 6591 w 125373"/>
                  <a:gd name="connsiteY10" fmla="*/ 36902 h 44410"/>
                  <a:gd name="connsiteX11" fmla="*/ 181 w 125373"/>
                  <a:gd name="connsiteY11" fmla="*/ 40697 h 44410"/>
                  <a:gd name="connsiteX12" fmla="*/ 6402 w 125373"/>
                  <a:gd name="connsiteY12" fmla="*/ 44493 h 44410"/>
                  <a:gd name="connsiteX13" fmla="*/ 119333 w 125373"/>
                  <a:gd name="connsiteY13" fmla="*/ 44493 h 44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5373" h="44410">
                    <a:moveTo>
                      <a:pt x="119144" y="7674"/>
                    </a:moveTo>
                    <a:cubicBezTo>
                      <a:pt x="121972" y="7674"/>
                      <a:pt x="125554" y="7674"/>
                      <a:pt x="125554" y="3878"/>
                    </a:cubicBezTo>
                    <a:cubicBezTo>
                      <a:pt x="125554" y="83"/>
                      <a:pt x="121972" y="83"/>
                      <a:pt x="119333" y="83"/>
                    </a:cubicBezTo>
                    <a:lnTo>
                      <a:pt x="6402" y="83"/>
                    </a:lnTo>
                    <a:cubicBezTo>
                      <a:pt x="3763" y="83"/>
                      <a:pt x="181" y="83"/>
                      <a:pt x="181" y="3878"/>
                    </a:cubicBezTo>
                    <a:cubicBezTo>
                      <a:pt x="181" y="7674"/>
                      <a:pt x="3763" y="7674"/>
                      <a:pt x="6591" y="7674"/>
                    </a:cubicBezTo>
                    <a:lnTo>
                      <a:pt x="119144" y="7674"/>
                    </a:lnTo>
                    <a:close/>
                    <a:moveTo>
                      <a:pt x="119333" y="44493"/>
                    </a:moveTo>
                    <a:cubicBezTo>
                      <a:pt x="121972" y="44493"/>
                      <a:pt x="125554" y="44493"/>
                      <a:pt x="125554" y="40697"/>
                    </a:cubicBezTo>
                    <a:cubicBezTo>
                      <a:pt x="125554" y="36902"/>
                      <a:pt x="121972" y="36902"/>
                      <a:pt x="119144" y="36902"/>
                    </a:cubicBezTo>
                    <a:lnTo>
                      <a:pt x="6591" y="36902"/>
                    </a:lnTo>
                    <a:cubicBezTo>
                      <a:pt x="3763" y="36902"/>
                      <a:pt x="181" y="36902"/>
                      <a:pt x="181" y="40697"/>
                    </a:cubicBezTo>
                    <a:cubicBezTo>
                      <a:pt x="181" y="44493"/>
                      <a:pt x="3763" y="44493"/>
                      <a:pt x="6402" y="44493"/>
                    </a:cubicBezTo>
                    <a:lnTo>
                      <a:pt x="119333" y="44493"/>
                    </a:lnTo>
                    <a:close/>
                  </a:path>
                </a:pathLst>
              </a:custGeom>
              <a:solidFill>
                <a:srgbClr val="00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87" name="Freeform 1586">
                <a:extLst>
                  <a:ext uri="{FF2B5EF4-FFF2-40B4-BE49-F238E27FC236}">
                    <a16:creationId xmlns:a16="http://schemas.microsoft.com/office/drawing/2014/main" id="{062951CD-AA16-B12E-0A5E-BEAE593A242B}"/>
                  </a:ext>
                </a:extLst>
              </p:cNvPr>
              <p:cNvSpPr/>
              <p:nvPr>
                <p:custDataLst>
                  <p:tags r:id="rId137"/>
                </p:custDataLst>
              </p:nvPr>
            </p:nvSpPr>
            <p:spPr>
              <a:xfrm>
                <a:off x="6147833" y="4028552"/>
                <a:ext cx="61649" cy="87112"/>
              </a:xfrm>
              <a:custGeom>
                <a:avLst/>
                <a:gdLst>
                  <a:gd name="connsiteX0" fmla="*/ 33183 w 61649"/>
                  <a:gd name="connsiteY0" fmla="*/ 48289 h 87112"/>
                  <a:gd name="connsiteX1" fmla="*/ 52791 w 61649"/>
                  <a:gd name="connsiteY1" fmla="*/ 65749 h 87112"/>
                  <a:gd name="connsiteX2" fmla="*/ 31487 w 61649"/>
                  <a:gd name="connsiteY2" fmla="*/ 83020 h 87112"/>
                  <a:gd name="connsiteX3" fmla="*/ 5281 w 61649"/>
                  <a:gd name="connsiteY3" fmla="*/ 56070 h 87112"/>
                  <a:gd name="connsiteX4" fmla="*/ 2641 w 61649"/>
                  <a:gd name="connsiteY4" fmla="*/ 52844 h 87112"/>
                  <a:gd name="connsiteX5" fmla="*/ 190 w 61649"/>
                  <a:gd name="connsiteY5" fmla="*/ 57588 h 87112"/>
                  <a:gd name="connsiteX6" fmla="*/ 190 w 61649"/>
                  <a:gd name="connsiteY6" fmla="*/ 82641 h 87112"/>
                  <a:gd name="connsiteX7" fmla="*/ 2264 w 61649"/>
                  <a:gd name="connsiteY7" fmla="*/ 87195 h 87112"/>
                  <a:gd name="connsiteX8" fmla="*/ 6977 w 61649"/>
                  <a:gd name="connsiteY8" fmla="*/ 83400 h 87112"/>
                  <a:gd name="connsiteX9" fmla="*/ 10748 w 61649"/>
                  <a:gd name="connsiteY9" fmla="*/ 79035 h 87112"/>
                  <a:gd name="connsiteX10" fmla="*/ 31487 w 61649"/>
                  <a:gd name="connsiteY10" fmla="*/ 87195 h 87112"/>
                  <a:gd name="connsiteX11" fmla="*/ 61840 w 61649"/>
                  <a:gd name="connsiteY11" fmla="*/ 60815 h 87112"/>
                  <a:gd name="connsiteX12" fmla="*/ 53922 w 61649"/>
                  <a:gd name="connsiteY12" fmla="*/ 42785 h 87112"/>
                  <a:gd name="connsiteX13" fmla="*/ 32429 w 61649"/>
                  <a:gd name="connsiteY13" fmla="*/ 33675 h 87112"/>
                  <a:gd name="connsiteX14" fmla="*/ 9240 w 61649"/>
                  <a:gd name="connsiteY14" fmla="*/ 18112 h 87112"/>
                  <a:gd name="connsiteX15" fmla="*/ 30355 w 61649"/>
                  <a:gd name="connsiteY15" fmla="*/ 3689 h 87112"/>
                  <a:gd name="connsiteX16" fmla="*/ 52414 w 61649"/>
                  <a:gd name="connsiteY16" fmla="*/ 26653 h 87112"/>
                  <a:gd name="connsiteX17" fmla="*/ 54676 w 61649"/>
                  <a:gd name="connsiteY17" fmla="*/ 28361 h 87112"/>
                  <a:gd name="connsiteX18" fmla="*/ 57127 w 61649"/>
                  <a:gd name="connsiteY18" fmla="*/ 23806 h 87112"/>
                  <a:gd name="connsiteX19" fmla="*/ 57127 w 61649"/>
                  <a:gd name="connsiteY19" fmla="*/ 4638 h 87112"/>
                  <a:gd name="connsiteX20" fmla="*/ 55053 w 61649"/>
                  <a:gd name="connsiteY20" fmla="*/ 83 h 87112"/>
                  <a:gd name="connsiteX21" fmla="*/ 51282 w 61649"/>
                  <a:gd name="connsiteY21" fmla="*/ 2360 h 87112"/>
                  <a:gd name="connsiteX22" fmla="*/ 48077 w 61649"/>
                  <a:gd name="connsiteY22" fmla="*/ 5397 h 87112"/>
                  <a:gd name="connsiteX23" fmla="*/ 30355 w 61649"/>
                  <a:gd name="connsiteY23" fmla="*/ 83 h 87112"/>
                  <a:gd name="connsiteX24" fmla="*/ 190 w 61649"/>
                  <a:gd name="connsiteY24" fmla="*/ 23427 h 87112"/>
                  <a:gd name="connsiteX25" fmla="*/ 8297 w 61649"/>
                  <a:gd name="connsiteY25" fmla="*/ 39559 h 87112"/>
                  <a:gd name="connsiteX26" fmla="*/ 33183 w 61649"/>
                  <a:gd name="connsiteY26" fmla="*/ 48289 h 87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1649" h="87112">
                    <a:moveTo>
                      <a:pt x="33183" y="48289"/>
                    </a:moveTo>
                    <a:cubicBezTo>
                      <a:pt x="37331" y="49048"/>
                      <a:pt x="52791" y="52085"/>
                      <a:pt x="52791" y="65749"/>
                    </a:cubicBezTo>
                    <a:cubicBezTo>
                      <a:pt x="52791" y="75429"/>
                      <a:pt x="46192" y="83020"/>
                      <a:pt x="31487" y="83020"/>
                    </a:cubicBezTo>
                    <a:cubicBezTo>
                      <a:pt x="15650" y="83020"/>
                      <a:pt x="8863" y="72202"/>
                      <a:pt x="5281" y="56070"/>
                    </a:cubicBezTo>
                    <a:cubicBezTo>
                      <a:pt x="4715" y="53603"/>
                      <a:pt x="4527" y="52844"/>
                      <a:pt x="2641" y="52844"/>
                    </a:cubicBezTo>
                    <a:cubicBezTo>
                      <a:pt x="190" y="52844"/>
                      <a:pt x="190" y="54172"/>
                      <a:pt x="190" y="57588"/>
                    </a:cubicBezTo>
                    <a:lnTo>
                      <a:pt x="190" y="82641"/>
                    </a:lnTo>
                    <a:cubicBezTo>
                      <a:pt x="190" y="85867"/>
                      <a:pt x="190" y="87195"/>
                      <a:pt x="2264" y="87195"/>
                    </a:cubicBezTo>
                    <a:cubicBezTo>
                      <a:pt x="3207" y="87195"/>
                      <a:pt x="3395" y="87006"/>
                      <a:pt x="6977" y="83400"/>
                    </a:cubicBezTo>
                    <a:cubicBezTo>
                      <a:pt x="7355" y="83020"/>
                      <a:pt x="7355" y="82641"/>
                      <a:pt x="10748" y="79035"/>
                    </a:cubicBezTo>
                    <a:cubicBezTo>
                      <a:pt x="19043" y="87006"/>
                      <a:pt x="27527" y="87195"/>
                      <a:pt x="31487" y="87195"/>
                    </a:cubicBezTo>
                    <a:cubicBezTo>
                      <a:pt x="53168" y="87195"/>
                      <a:pt x="61840" y="74480"/>
                      <a:pt x="61840" y="60815"/>
                    </a:cubicBezTo>
                    <a:cubicBezTo>
                      <a:pt x="61840" y="50756"/>
                      <a:pt x="56184" y="45062"/>
                      <a:pt x="53922" y="42785"/>
                    </a:cubicBezTo>
                    <a:cubicBezTo>
                      <a:pt x="47700" y="36712"/>
                      <a:pt x="40348" y="35193"/>
                      <a:pt x="32429" y="33675"/>
                    </a:cubicBezTo>
                    <a:cubicBezTo>
                      <a:pt x="21871" y="31587"/>
                      <a:pt x="9240" y="29120"/>
                      <a:pt x="9240" y="18112"/>
                    </a:cubicBezTo>
                    <a:cubicBezTo>
                      <a:pt x="9240" y="11470"/>
                      <a:pt x="14142" y="3689"/>
                      <a:pt x="30355" y="3689"/>
                    </a:cubicBezTo>
                    <a:cubicBezTo>
                      <a:pt x="51094" y="3689"/>
                      <a:pt x="52036" y="20770"/>
                      <a:pt x="52414" y="26653"/>
                    </a:cubicBezTo>
                    <a:cubicBezTo>
                      <a:pt x="52602" y="28361"/>
                      <a:pt x="54299" y="28361"/>
                      <a:pt x="54676" y="28361"/>
                    </a:cubicBezTo>
                    <a:cubicBezTo>
                      <a:pt x="57127" y="28361"/>
                      <a:pt x="57127" y="27412"/>
                      <a:pt x="57127" y="23806"/>
                    </a:cubicBezTo>
                    <a:lnTo>
                      <a:pt x="57127" y="4638"/>
                    </a:lnTo>
                    <a:cubicBezTo>
                      <a:pt x="57127" y="1411"/>
                      <a:pt x="57127" y="83"/>
                      <a:pt x="55053" y="83"/>
                    </a:cubicBezTo>
                    <a:cubicBezTo>
                      <a:pt x="54110" y="83"/>
                      <a:pt x="53733" y="83"/>
                      <a:pt x="51282" y="2360"/>
                    </a:cubicBezTo>
                    <a:cubicBezTo>
                      <a:pt x="50717" y="3119"/>
                      <a:pt x="48831" y="4827"/>
                      <a:pt x="48077" y="5397"/>
                    </a:cubicBezTo>
                    <a:cubicBezTo>
                      <a:pt x="40913" y="83"/>
                      <a:pt x="33183" y="83"/>
                      <a:pt x="30355" y="83"/>
                    </a:cubicBezTo>
                    <a:cubicBezTo>
                      <a:pt x="7355" y="83"/>
                      <a:pt x="190" y="12798"/>
                      <a:pt x="190" y="23427"/>
                    </a:cubicBezTo>
                    <a:cubicBezTo>
                      <a:pt x="190" y="30069"/>
                      <a:pt x="3207" y="35383"/>
                      <a:pt x="8297" y="39559"/>
                    </a:cubicBezTo>
                    <a:cubicBezTo>
                      <a:pt x="14330" y="44493"/>
                      <a:pt x="19609" y="45632"/>
                      <a:pt x="33183" y="4828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88" name="Freeform 1587">
                <a:extLst>
                  <a:ext uri="{FF2B5EF4-FFF2-40B4-BE49-F238E27FC236}">
                    <a16:creationId xmlns:a16="http://schemas.microsoft.com/office/drawing/2014/main" id="{2DF355DC-F419-D62D-1061-B30691495E5B}"/>
                  </a:ext>
                </a:extLst>
              </p:cNvPr>
              <p:cNvSpPr/>
              <p:nvPr>
                <p:custDataLst>
                  <p:tags r:id="rId138"/>
                </p:custDataLst>
              </p:nvPr>
            </p:nvSpPr>
            <p:spPr>
              <a:xfrm>
                <a:off x="6221255" y="4028552"/>
                <a:ext cx="83519" cy="87112"/>
              </a:xfrm>
              <a:custGeom>
                <a:avLst/>
                <a:gdLst>
                  <a:gd name="connsiteX0" fmla="*/ 83714 w 83519"/>
                  <a:gd name="connsiteY0" fmla="*/ 44493 h 87112"/>
                  <a:gd name="connsiteX1" fmla="*/ 42048 w 83519"/>
                  <a:gd name="connsiteY1" fmla="*/ 83 h 87112"/>
                  <a:gd name="connsiteX2" fmla="*/ 194 w 83519"/>
                  <a:gd name="connsiteY2" fmla="*/ 44493 h 87112"/>
                  <a:gd name="connsiteX3" fmla="*/ 41860 w 83519"/>
                  <a:gd name="connsiteY3" fmla="*/ 87195 h 87112"/>
                  <a:gd name="connsiteX4" fmla="*/ 83714 w 83519"/>
                  <a:gd name="connsiteY4" fmla="*/ 44493 h 87112"/>
                  <a:gd name="connsiteX5" fmla="*/ 42048 w 83519"/>
                  <a:gd name="connsiteY5" fmla="*/ 82451 h 87112"/>
                  <a:gd name="connsiteX6" fmla="*/ 20556 w 83519"/>
                  <a:gd name="connsiteY6" fmla="*/ 69735 h 87112"/>
                  <a:gd name="connsiteX7" fmla="*/ 15842 w 83519"/>
                  <a:gd name="connsiteY7" fmla="*/ 42975 h 87112"/>
                  <a:gd name="connsiteX8" fmla="*/ 20367 w 83519"/>
                  <a:gd name="connsiteY8" fmla="*/ 16974 h 87112"/>
                  <a:gd name="connsiteX9" fmla="*/ 41860 w 83519"/>
                  <a:gd name="connsiteY9" fmla="*/ 4258 h 87112"/>
                  <a:gd name="connsiteX10" fmla="*/ 63164 w 83519"/>
                  <a:gd name="connsiteY10" fmla="*/ 16594 h 87112"/>
                  <a:gd name="connsiteX11" fmla="*/ 68066 w 83519"/>
                  <a:gd name="connsiteY11" fmla="*/ 42975 h 87112"/>
                  <a:gd name="connsiteX12" fmla="*/ 63918 w 83519"/>
                  <a:gd name="connsiteY12" fmla="*/ 68406 h 87112"/>
                  <a:gd name="connsiteX13" fmla="*/ 42048 w 83519"/>
                  <a:gd name="connsiteY13" fmla="*/ 82451 h 87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3519" h="87112">
                    <a:moveTo>
                      <a:pt x="83714" y="44493"/>
                    </a:moveTo>
                    <a:cubicBezTo>
                      <a:pt x="83714" y="20200"/>
                      <a:pt x="64861" y="83"/>
                      <a:pt x="42048" y="83"/>
                    </a:cubicBezTo>
                    <a:cubicBezTo>
                      <a:pt x="18482" y="83"/>
                      <a:pt x="194" y="20770"/>
                      <a:pt x="194" y="44493"/>
                    </a:cubicBezTo>
                    <a:cubicBezTo>
                      <a:pt x="194" y="68976"/>
                      <a:pt x="19802" y="87195"/>
                      <a:pt x="41860" y="87195"/>
                    </a:cubicBezTo>
                    <a:cubicBezTo>
                      <a:pt x="64672" y="87195"/>
                      <a:pt x="83714" y="68596"/>
                      <a:pt x="83714" y="44493"/>
                    </a:cubicBezTo>
                    <a:close/>
                    <a:moveTo>
                      <a:pt x="42048" y="82451"/>
                    </a:moveTo>
                    <a:cubicBezTo>
                      <a:pt x="33941" y="82451"/>
                      <a:pt x="25646" y="78465"/>
                      <a:pt x="20556" y="69735"/>
                    </a:cubicBezTo>
                    <a:cubicBezTo>
                      <a:pt x="15842" y="61384"/>
                      <a:pt x="15842" y="49807"/>
                      <a:pt x="15842" y="42975"/>
                    </a:cubicBezTo>
                    <a:cubicBezTo>
                      <a:pt x="15842" y="35573"/>
                      <a:pt x="15842" y="25324"/>
                      <a:pt x="20367" y="16974"/>
                    </a:cubicBezTo>
                    <a:cubicBezTo>
                      <a:pt x="25457" y="8244"/>
                      <a:pt x="34318" y="4258"/>
                      <a:pt x="41860" y="4258"/>
                    </a:cubicBezTo>
                    <a:cubicBezTo>
                      <a:pt x="50155" y="4258"/>
                      <a:pt x="58262" y="8433"/>
                      <a:pt x="63164" y="16594"/>
                    </a:cubicBezTo>
                    <a:cubicBezTo>
                      <a:pt x="68066" y="24755"/>
                      <a:pt x="68066" y="35763"/>
                      <a:pt x="68066" y="42975"/>
                    </a:cubicBezTo>
                    <a:cubicBezTo>
                      <a:pt x="68066" y="49807"/>
                      <a:pt x="68066" y="60056"/>
                      <a:pt x="63918" y="68406"/>
                    </a:cubicBezTo>
                    <a:cubicBezTo>
                      <a:pt x="59770" y="76947"/>
                      <a:pt x="51475" y="82451"/>
                      <a:pt x="42048" y="8245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89" name="Freeform 1588">
                <a:extLst>
                  <a:ext uri="{FF2B5EF4-FFF2-40B4-BE49-F238E27FC236}">
                    <a16:creationId xmlns:a16="http://schemas.microsoft.com/office/drawing/2014/main" id="{88796759-38D0-48BD-6AB1-2B45597A9576}"/>
                  </a:ext>
                </a:extLst>
              </p:cNvPr>
              <p:cNvSpPr/>
              <p:nvPr>
                <p:custDataLst>
                  <p:tags r:id="rId139"/>
                </p:custDataLst>
              </p:nvPr>
            </p:nvSpPr>
            <p:spPr>
              <a:xfrm>
                <a:off x="6316464" y="3979776"/>
                <a:ext cx="61084" cy="133800"/>
              </a:xfrm>
              <a:custGeom>
                <a:avLst/>
                <a:gdLst>
                  <a:gd name="connsiteX0" fmla="*/ 26971 w 61084"/>
                  <a:gd name="connsiteY0" fmla="*/ 52085 h 133800"/>
                  <a:gd name="connsiteX1" fmla="*/ 26971 w 61084"/>
                  <a:gd name="connsiteY1" fmla="*/ 30069 h 133800"/>
                  <a:gd name="connsiteX2" fmla="*/ 44316 w 61084"/>
                  <a:gd name="connsiteY2" fmla="*/ 4258 h 133800"/>
                  <a:gd name="connsiteX3" fmla="*/ 50537 w 61084"/>
                  <a:gd name="connsiteY3" fmla="*/ 5586 h 133800"/>
                  <a:gd name="connsiteX4" fmla="*/ 44881 w 61084"/>
                  <a:gd name="connsiteY4" fmla="*/ 13558 h 133800"/>
                  <a:gd name="connsiteX5" fmla="*/ 52988 w 61084"/>
                  <a:gd name="connsiteY5" fmla="*/ 21718 h 133800"/>
                  <a:gd name="connsiteX6" fmla="*/ 61283 w 61084"/>
                  <a:gd name="connsiteY6" fmla="*/ 13368 h 133800"/>
                  <a:gd name="connsiteX7" fmla="*/ 44316 w 61084"/>
                  <a:gd name="connsiteY7" fmla="*/ 83 h 133800"/>
                  <a:gd name="connsiteX8" fmla="*/ 15093 w 61084"/>
                  <a:gd name="connsiteY8" fmla="*/ 30259 h 133800"/>
                  <a:gd name="connsiteX9" fmla="*/ 15093 w 61084"/>
                  <a:gd name="connsiteY9" fmla="*/ 52085 h 133800"/>
                  <a:gd name="connsiteX10" fmla="*/ 199 w 61084"/>
                  <a:gd name="connsiteY10" fmla="*/ 52085 h 133800"/>
                  <a:gd name="connsiteX11" fmla="*/ 199 w 61084"/>
                  <a:gd name="connsiteY11" fmla="*/ 57968 h 133800"/>
                  <a:gd name="connsiteX12" fmla="*/ 15093 w 61084"/>
                  <a:gd name="connsiteY12" fmla="*/ 57968 h 133800"/>
                  <a:gd name="connsiteX13" fmla="*/ 15093 w 61084"/>
                  <a:gd name="connsiteY13" fmla="*/ 119459 h 133800"/>
                  <a:gd name="connsiteX14" fmla="*/ 388 w 61084"/>
                  <a:gd name="connsiteY14" fmla="*/ 128000 h 133800"/>
                  <a:gd name="connsiteX15" fmla="*/ 388 w 61084"/>
                  <a:gd name="connsiteY15" fmla="*/ 133883 h 133800"/>
                  <a:gd name="connsiteX16" fmla="*/ 21880 w 61084"/>
                  <a:gd name="connsiteY16" fmla="*/ 133314 h 133800"/>
                  <a:gd name="connsiteX17" fmla="*/ 45824 w 61084"/>
                  <a:gd name="connsiteY17" fmla="*/ 133883 h 133800"/>
                  <a:gd name="connsiteX18" fmla="*/ 45824 w 61084"/>
                  <a:gd name="connsiteY18" fmla="*/ 128000 h 133800"/>
                  <a:gd name="connsiteX19" fmla="*/ 41865 w 61084"/>
                  <a:gd name="connsiteY19" fmla="*/ 128000 h 133800"/>
                  <a:gd name="connsiteX20" fmla="*/ 27536 w 61084"/>
                  <a:gd name="connsiteY20" fmla="*/ 119080 h 133800"/>
                  <a:gd name="connsiteX21" fmla="*/ 27536 w 61084"/>
                  <a:gd name="connsiteY21" fmla="*/ 57968 h 133800"/>
                  <a:gd name="connsiteX22" fmla="*/ 49029 w 61084"/>
                  <a:gd name="connsiteY22" fmla="*/ 57968 h 133800"/>
                  <a:gd name="connsiteX23" fmla="*/ 49029 w 61084"/>
                  <a:gd name="connsiteY23" fmla="*/ 52085 h 133800"/>
                  <a:gd name="connsiteX24" fmla="*/ 26971 w 61084"/>
                  <a:gd name="connsiteY24" fmla="*/ 52085 h 133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1084" h="133800">
                    <a:moveTo>
                      <a:pt x="26971" y="52085"/>
                    </a:moveTo>
                    <a:lnTo>
                      <a:pt x="26971" y="30069"/>
                    </a:lnTo>
                    <a:cubicBezTo>
                      <a:pt x="26971" y="13368"/>
                      <a:pt x="36020" y="4258"/>
                      <a:pt x="44316" y="4258"/>
                    </a:cubicBezTo>
                    <a:cubicBezTo>
                      <a:pt x="44881" y="4258"/>
                      <a:pt x="47709" y="4258"/>
                      <a:pt x="50537" y="5586"/>
                    </a:cubicBezTo>
                    <a:cubicBezTo>
                      <a:pt x="48275" y="6346"/>
                      <a:pt x="44881" y="8813"/>
                      <a:pt x="44881" y="13558"/>
                    </a:cubicBezTo>
                    <a:cubicBezTo>
                      <a:pt x="44881" y="17923"/>
                      <a:pt x="47898" y="21718"/>
                      <a:pt x="52988" y="21718"/>
                    </a:cubicBezTo>
                    <a:cubicBezTo>
                      <a:pt x="58455" y="21718"/>
                      <a:pt x="61283" y="17923"/>
                      <a:pt x="61283" y="13368"/>
                    </a:cubicBezTo>
                    <a:cubicBezTo>
                      <a:pt x="61283" y="6346"/>
                      <a:pt x="54308" y="83"/>
                      <a:pt x="44316" y="83"/>
                    </a:cubicBezTo>
                    <a:cubicBezTo>
                      <a:pt x="31118" y="83"/>
                      <a:pt x="15093" y="10141"/>
                      <a:pt x="15093" y="30259"/>
                    </a:cubicBezTo>
                    <a:lnTo>
                      <a:pt x="15093" y="52085"/>
                    </a:lnTo>
                    <a:lnTo>
                      <a:pt x="199" y="52085"/>
                    </a:lnTo>
                    <a:lnTo>
                      <a:pt x="199" y="57968"/>
                    </a:lnTo>
                    <a:lnTo>
                      <a:pt x="15093" y="57968"/>
                    </a:lnTo>
                    <a:lnTo>
                      <a:pt x="15093" y="119459"/>
                    </a:lnTo>
                    <a:cubicBezTo>
                      <a:pt x="15093" y="128000"/>
                      <a:pt x="13019" y="128000"/>
                      <a:pt x="388" y="128000"/>
                    </a:cubicBezTo>
                    <a:lnTo>
                      <a:pt x="388" y="133883"/>
                    </a:lnTo>
                    <a:cubicBezTo>
                      <a:pt x="7740" y="133694"/>
                      <a:pt x="16601" y="133314"/>
                      <a:pt x="21880" y="133314"/>
                    </a:cubicBezTo>
                    <a:cubicBezTo>
                      <a:pt x="29422" y="133314"/>
                      <a:pt x="38283" y="133314"/>
                      <a:pt x="45824" y="133883"/>
                    </a:cubicBezTo>
                    <a:lnTo>
                      <a:pt x="45824" y="128000"/>
                    </a:lnTo>
                    <a:lnTo>
                      <a:pt x="41865" y="128000"/>
                    </a:lnTo>
                    <a:cubicBezTo>
                      <a:pt x="27913" y="128000"/>
                      <a:pt x="27536" y="125912"/>
                      <a:pt x="27536" y="119080"/>
                    </a:cubicBezTo>
                    <a:lnTo>
                      <a:pt x="27536" y="57968"/>
                    </a:lnTo>
                    <a:lnTo>
                      <a:pt x="49029" y="57968"/>
                    </a:lnTo>
                    <a:lnTo>
                      <a:pt x="49029" y="52085"/>
                    </a:lnTo>
                    <a:lnTo>
                      <a:pt x="26971" y="52085"/>
                    </a:lnTo>
                    <a:close/>
                  </a:path>
                </a:pathLst>
              </a:custGeom>
              <a:solidFill>
                <a:srgbClr val="00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90" name="Freeform 1589">
                <a:extLst>
                  <a:ext uri="{FF2B5EF4-FFF2-40B4-BE49-F238E27FC236}">
                    <a16:creationId xmlns:a16="http://schemas.microsoft.com/office/drawing/2014/main" id="{1CC9BCBE-83A3-DC45-5EA4-BEDC4A5E59D5}"/>
                  </a:ext>
                </a:extLst>
              </p:cNvPr>
              <p:cNvSpPr/>
              <p:nvPr>
                <p:custDataLst>
                  <p:tags r:id="rId140"/>
                </p:custDataLst>
              </p:nvPr>
            </p:nvSpPr>
            <p:spPr>
              <a:xfrm>
                <a:off x="6371432" y="3996857"/>
                <a:ext cx="59010" cy="118807"/>
              </a:xfrm>
              <a:custGeom>
                <a:avLst/>
                <a:gdLst>
                  <a:gd name="connsiteX0" fmla="*/ 29236 w 59010"/>
                  <a:gd name="connsiteY0" fmla="*/ 40887 h 118807"/>
                  <a:gd name="connsiteX1" fmla="*/ 56196 w 59010"/>
                  <a:gd name="connsiteY1" fmla="*/ 40887 h 118807"/>
                  <a:gd name="connsiteX2" fmla="*/ 56196 w 59010"/>
                  <a:gd name="connsiteY2" fmla="*/ 35004 h 118807"/>
                  <a:gd name="connsiteX3" fmla="*/ 29236 w 59010"/>
                  <a:gd name="connsiteY3" fmla="*/ 35004 h 118807"/>
                  <a:gd name="connsiteX4" fmla="*/ 29236 w 59010"/>
                  <a:gd name="connsiteY4" fmla="*/ 83 h 118807"/>
                  <a:gd name="connsiteX5" fmla="*/ 24523 w 59010"/>
                  <a:gd name="connsiteY5" fmla="*/ 83 h 118807"/>
                  <a:gd name="connsiteX6" fmla="*/ 202 w 59010"/>
                  <a:gd name="connsiteY6" fmla="*/ 36712 h 118807"/>
                  <a:gd name="connsiteX7" fmla="*/ 202 w 59010"/>
                  <a:gd name="connsiteY7" fmla="*/ 40887 h 118807"/>
                  <a:gd name="connsiteX8" fmla="*/ 16227 w 59010"/>
                  <a:gd name="connsiteY8" fmla="*/ 40887 h 118807"/>
                  <a:gd name="connsiteX9" fmla="*/ 16227 w 59010"/>
                  <a:gd name="connsiteY9" fmla="*/ 93269 h 118807"/>
                  <a:gd name="connsiteX10" fmla="*/ 40548 w 59010"/>
                  <a:gd name="connsiteY10" fmla="*/ 118890 h 118807"/>
                  <a:gd name="connsiteX11" fmla="*/ 59213 w 59010"/>
                  <a:gd name="connsiteY11" fmla="*/ 93269 h 118807"/>
                  <a:gd name="connsiteX12" fmla="*/ 59213 w 59010"/>
                  <a:gd name="connsiteY12" fmla="*/ 82451 h 118807"/>
                  <a:gd name="connsiteX13" fmla="*/ 54499 w 59010"/>
                  <a:gd name="connsiteY13" fmla="*/ 82451 h 118807"/>
                  <a:gd name="connsiteX14" fmla="*/ 54499 w 59010"/>
                  <a:gd name="connsiteY14" fmla="*/ 92889 h 118807"/>
                  <a:gd name="connsiteX15" fmla="*/ 41868 w 59010"/>
                  <a:gd name="connsiteY15" fmla="*/ 114145 h 118807"/>
                  <a:gd name="connsiteX16" fmla="*/ 29236 w 59010"/>
                  <a:gd name="connsiteY16" fmla="*/ 93648 h 118807"/>
                  <a:gd name="connsiteX17" fmla="*/ 29236 w 59010"/>
                  <a:gd name="connsiteY17" fmla="*/ 40887 h 118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9010" h="118807">
                    <a:moveTo>
                      <a:pt x="29236" y="40887"/>
                    </a:moveTo>
                    <a:lnTo>
                      <a:pt x="56196" y="40887"/>
                    </a:lnTo>
                    <a:lnTo>
                      <a:pt x="56196" y="35004"/>
                    </a:lnTo>
                    <a:lnTo>
                      <a:pt x="29236" y="35004"/>
                    </a:lnTo>
                    <a:lnTo>
                      <a:pt x="29236" y="83"/>
                    </a:lnTo>
                    <a:lnTo>
                      <a:pt x="24523" y="83"/>
                    </a:lnTo>
                    <a:cubicBezTo>
                      <a:pt x="24334" y="15645"/>
                      <a:pt x="18678" y="35953"/>
                      <a:pt x="202" y="36712"/>
                    </a:cubicBezTo>
                    <a:lnTo>
                      <a:pt x="202" y="40887"/>
                    </a:lnTo>
                    <a:lnTo>
                      <a:pt x="16227" y="40887"/>
                    </a:lnTo>
                    <a:lnTo>
                      <a:pt x="16227" y="93269"/>
                    </a:lnTo>
                    <a:cubicBezTo>
                      <a:pt x="16227" y="116613"/>
                      <a:pt x="33761" y="118890"/>
                      <a:pt x="40548" y="118890"/>
                    </a:cubicBezTo>
                    <a:cubicBezTo>
                      <a:pt x="53934" y="118890"/>
                      <a:pt x="59213" y="105415"/>
                      <a:pt x="59213" y="93269"/>
                    </a:cubicBezTo>
                    <a:lnTo>
                      <a:pt x="59213" y="82451"/>
                    </a:lnTo>
                    <a:lnTo>
                      <a:pt x="54499" y="82451"/>
                    </a:lnTo>
                    <a:lnTo>
                      <a:pt x="54499" y="92889"/>
                    </a:lnTo>
                    <a:cubicBezTo>
                      <a:pt x="54499" y="106933"/>
                      <a:pt x="48843" y="114145"/>
                      <a:pt x="41868" y="114145"/>
                    </a:cubicBezTo>
                    <a:cubicBezTo>
                      <a:pt x="29236" y="114145"/>
                      <a:pt x="29236" y="96875"/>
                      <a:pt x="29236" y="93648"/>
                    </a:cubicBezTo>
                    <a:lnTo>
                      <a:pt x="29236" y="40887"/>
                    </a:lnTo>
                    <a:close/>
                  </a:path>
                </a:pathLst>
              </a:custGeom>
              <a:solidFill>
                <a:srgbClr val="00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91" name="Freeform 1590">
                <a:extLst>
                  <a:ext uri="{FF2B5EF4-FFF2-40B4-BE49-F238E27FC236}">
                    <a16:creationId xmlns:a16="http://schemas.microsoft.com/office/drawing/2014/main" id="{F8FCAAB5-B67F-0BAF-5F49-1DC0A4071C6C}"/>
                  </a:ext>
                </a:extLst>
              </p:cNvPr>
              <p:cNvSpPr/>
              <p:nvPr>
                <p:custDataLst>
                  <p:tags r:id="rId141"/>
                </p:custDataLst>
              </p:nvPr>
            </p:nvSpPr>
            <p:spPr>
              <a:xfrm>
                <a:off x="6447201" y="4029691"/>
                <a:ext cx="147243" cy="83886"/>
              </a:xfrm>
              <a:custGeom>
                <a:avLst/>
                <a:gdLst>
                  <a:gd name="connsiteX0" fmla="*/ 14912 w 147243"/>
                  <a:gd name="connsiteY0" fmla="*/ 18682 h 83886"/>
                  <a:gd name="connsiteX1" fmla="*/ 14912 w 147243"/>
                  <a:gd name="connsiteY1" fmla="*/ 69545 h 83886"/>
                  <a:gd name="connsiteX2" fmla="*/ 206 w 147243"/>
                  <a:gd name="connsiteY2" fmla="*/ 78086 h 83886"/>
                  <a:gd name="connsiteX3" fmla="*/ 206 w 147243"/>
                  <a:gd name="connsiteY3" fmla="*/ 83969 h 83886"/>
                  <a:gd name="connsiteX4" fmla="*/ 21510 w 147243"/>
                  <a:gd name="connsiteY4" fmla="*/ 83400 h 83886"/>
                  <a:gd name="connsiteX5" fmla="*/ 42626 w 147243"/>
                  <a:gd name="connsiteY5" fmla="*/ 83969 h 83886"/>
                  <a:gd name="connsiteX6" fmla="*/ 42626 w 147243"/>
                  <a:gd name="connsiteY6" fmla="*/ 78086 h 83886"/>
                  <a:gd name="connsiteX7" fmla="*/ 27920 w 147243"/>
                  <a:gd name="connsiteY7" fmla="*/ 69545 h 83886"/>
                  <a:gd name="connsiteX8" fmla="*/ 27920 w 147243"/>
                  <a:gd name="connsiteY8" fmla="*/ 34624 h 83886"/>
                  <a:gd name="connsiteX9" fmla="*/ 53372 w 147243"/>
                  <a:gd name="connsiteY9" fmla="*/ 4258 h 83886"/>
                  <a:gd name="connsiteX10" fmla="*/ 67323 w 147243"/>
                  <a:gd name="connsiteY10" fmla="*/ 25324 h 83886"/>
                  <a:gd name="connsiteX11" fmla="*/ 67323 w 147243"/>
                  <a:gd name="connsiteY11" fmla="*/ 69545 h 83886"/>
                  <a:gd name="connsiteX12" fmla="*/ 52618 w 147243"/>
                  <a:gd name="connsiteY12" fmla="*/ 78086 h 83886"/>
                  <a:gd name="connsiteX13" fmla="*/ 52618 w 147243"/>
                  <a:gd name="connsiteY13" fmla="*/ 83969 h 83886"/>
                  <a:gd name="connsiteX14" fmla="*/ 73922 w 147243"/>
                  <a:gd name="connsiteY14" fmla="*/ 83400 h 83886"/>
                  <a:gd name="connsiteX15" fmla="*/ 95037 w 147243"/>
                  <a:gd name="connsiteY15" fmla="*/ 83969 h 83886"/>
                  <a:gd name="connsiteX16" fmla="*/ 95037 w 147243"/>
                  <a:gd name="connsiteY16" fmla="*/ 78086 h 83886"/>
                  <a:gd name="connsiteX17" fmla="*/ 80332 w 147243"/>
                  <a:gd name="connsiteY17" fmla="*/ 69545 h 83886"/>
                  <a:gd name="connsiteX18" fmla="*/ 80332 w 147243"/>
                  <a:gd name="connsiteY18" fmla="*/ 34624 h 83886"/>
                  <a:gd name="connsiteX19" fmla="*/ 105784 w 147243"/>
                  <a:gd name="connsiteY19" fmla="*/ 4258 h 83886"/>
                  <a:gd name="connsiteX20" fmla="*/ 119735 w 147243"/>
                  <a:gd name="connsiteY20" fmla="*/ 25324 h 83886"/>
                  <a:gd name="connsiteX21" fmla="*/ 119735 w 147243"/>
                  <a:gd name="connsiteY21" fmla="*/ 69545 h 83886"/>
                  <a:gd name="connsiteX22" fmla="*/ 105030 w 147243"/>
                  <a:gd name="connsiteY22" fmla="*/ 78086 h 83886"/>
                  <a:gd name="connsiteX23" fmla="*/ 105030 w 147243"/>
                  <a:gd name="connsiteY23" fmla="*/ 83969 h 83886"/>
                  <a:gd name="connsiteX24" fmla="*/ 126334 w 147243"/>
                  <a:gd name="connsiteY24" fmla="*/ 83400 h 83886"/>
                  <a:gd name="connsiteX25" fmla="*/ 147449 w 147243"/>
                  <a:gd name="connsiteY25" fmla="*/ 83969 h 83886"/>
                  <a:gd name="connsiteX26" fmla="*/ 147449 w 147243"/>
                  <a:gd name="connsiteY26" fmla="*/ 78086 h 83886"/>
                  <a:gd name="connsiteX27" fmla="*/ 132744 w 147243"/>
                  <a:gd name="connsiteY27" fmla="*/ 72392 h 83886"/>
                  <a:gd name="connsiteX28" fmla="*/ 132744 w 147243"/>
                  <a:gd name="connsiteY28" fmla="*/ 36142 h 83886"/>
                  <a:gd name="connsiteX29" fmla="*/ 126899 w 147243"/>
                  <a:gd name="connsiteY29" fmla="*/ 7105 h 83886"/>
                  <a:gd name="connsiteX30" fmla="*/ 107103 w 147243"/>
                  <a:gd name="connsiteY30" fmla="*/ 83 h 83886"/>
                  <a:gd name="connsiteX31" fmla="*/ 79766 w 147243"/>
                  <a:gd name="connsiteY31" fmla="*/ 18682 h 83886"/>
                  <a:gd name="connsiteX32" fmla="*/ 54692 w 147243"/>
                  <a:gd name="connsiteY32" fmla="*/ 83 h 83886"/>
                  <a:gd name="connsiteX33" fmla="*/ 26789 w 147243"/>
                  <a:gd name="connsiteY33" fmla="*/ 20010 h 83886"/>
                  <a:gd name="connsiteX34" fmla="*/ 26789 w 147243"/>
                  <a:gd name="connsiteY34" fmla="*/ 83 h 83886"/>
                  <a:gd name="connsiteX35" fmla="*/ 206 w 147243"/>
                  <a:gd name="connsiteY35" fmla="*/ 2170 h 83886"/>
                  <a:gd name="connsiteX36" fmla="*/ 206 w 147243"/>
                  <a:gd name="connsiteY36" fmla="*/ 8054 h 83886"/>
                  <a:gd name="connsiteX37" fmla="*/ 14912 w 147243"/>
                  <a:gd name="connsiteY37" fmla="*/ 18682 h 83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47243" h="83886">
                    <a:moveTo>
                      <a:pt x="14912" y="18682"/>
                    </a:moveTo>
                    <a:lnTo>
                      <a:pt x="14912" y="69545"/>
                    </a:lnTo>
                    <a:cubicBezTo>
                      <a:pt x="14912" y="78086"/>
                      <a:pt x="12838" y="78086"/>
                      <a:pt x="206" y="78086"/>
                    </a:cubicBezTo>
                    <a:lnTo>
                      <a:pt x="206" y="83969"/>
                    </a:lnTo>
                    <a:cubicBezTo>
                      <a:pt x="6805" y="83779"/>
                      <a:pt x="16420" y="83400"/>
                      <a:pt x="21510" y="83400"/>
                    </a:cubicBezTo>
                    <a:cubicBezTo>
                      <a:pt x="26412" y="83400"/>
                      <a:pt x="36216" y="83779"/>
                      <a:pt x="42626" y="83969"/>
                    </a:cubicBezTo>
                    <a:lnTo>
                      <a:pt x="42626" y="78086"/>
                    </a:lnTo>
                    <a:cubicBezTo>
                      <a:pt x="29994" y="78086"/>
                      <a:pt x="27920" y="78086"/>
                      <a:pt x="27920" y="69545"/>
                    </a:cubicBezTo>
                    <a:lnTo>
                      <a:pt x="27920" y="34624"/>
                    </a:lnTo>
                    <a:cubicBezTo>
                      <a:pt x="27920" y="14886"/>
                      <a:pt x="41306" y="4258"/>
                      <a:pt x="53372" y="4258"/>
                    </a:cubicBezTo>
                    <a:cubicBezTo>
                      <a:pt x="65249" y="4258"/>
                      <a:pt x="67323" y="14507"/>
                      <a:pt x="67323" y="25324"/>
                    </a:cubicBezTo>
                    <a:lnTo>
                      <a:pt x="67323" y="69545"/>
                    </a:lnTo>
                    <a:cubicBezTo>
                      <a:pt x="67323" y="78086"/>
                      <a:pt x="65249" y="78086"/>
                      <a:pt x="52618" y="78086"/>
                    </a:cubicBezTo>
                    <a:lnTo>
                      <a:pt x="52618" y="83969"/>
                    </a:lnTo>
                    <a:cubicBezTo>
                      <a:pt x="59216" y="83779"/>
                      <a:pt x="68832" y="83400"/>
                      <a:pt x="73922" y="83400"/>
                    </a:cubicBezTo>
                    <a:cubicBezTo>
                      <a:pt x="78824" y="83400"/>
                      <a:pt x="88627" y="83779"/>
                      <a:pt x="95037" y="83969"/>
                    </a:cubicBezTo>
                    <a:lnTo>
                      <a:pt x="95037" y="78086"/>
                    </a:lnTo>
                    <a:cubicBezTo>
                      <a:pt x="82406" y="78086"/>
                      <a:pt x="80332" y="78086"/>
                      <a:pt x="80332" y="69545"/>
                    </a:cubicBezTo>
                    <a:lnTo>
                      <a:pt x="80332" y="34624"/>
                    </a:lnTo>
                    <a:cubicBezTo>
                      <a:pt x="80332" y="14886"/>
                      <a:pt x="93718" y="4258"/>
                      <a:pt x="105784" y="4258"/>
                    </a:cubicBezTo>
                    <a:cubicBezTo>
                      <a:pt x="117661" y="4258"/>
                      <a:pt x="119735" y="14507"/>
                      <a:pt x="119735" y="25324"/>
                    </a:cubicBezTo>
                    <a:lnTo>
                      <a:pt x="119735" y="69545"/>
                    </a:lnTo>
                    <a:cubicBezTo>
                      <a:pt x="119735" y="78086"/>
                      <a:pt x="117661" y="78086"/>
                      <a:pt x="105030" y="78086"/>
                    </a:cubicBezTo>
                    <a:lnTo>
                      <a:pt x="105030" y="83969"/>
                    </a:lnTo>
                    <a:cubicBezTo>
                      <a:pt x="111628" y="83779"/>
                      <a:pt x="121243" y="83400"/>
                      <a:pt x="126334" y="83400"/>
                    </a:cubicBezTo>
                    <a:cubicBezTo>
                      <a:pt x="131235" y="83400"/>
                      <a:pt x="141039" y="83779"/>
                      <a:pt x="147449" y="83969"/>
                    </a:cubicBezTo>
                    <a:lnTo>
                      <a:pt x="147449" y="78086"/>
                    </a:lnTo>
                    <a:cubicBezTo>
                      <a:pt x="137646" y="78086"/>
                      <a:pt x="132932" y="78086"/>
                      <a:pt x="132744" y="72392"/>
                    </a:cubicBezTo>
                    <a:lnTo>
                      <a:pt x="132744" y="36142"/>
                    </a:lnTo>
                    <a:cubicBezTo>
                      <a:pt x="132744" y="19821"/>
                      <a:pt x="132744" y="13937"/>
                      <a:pt x="126899" y="7105"/>
                    </a:cubicBezTo>
                    <a:cubicBezTo>
                      <a:pt x="124260" y="3878"/>
                      <a:pt x="118038" y="83"/>
                      <a:pt x="107103" y="83"/>
                    </a:cubicBezTo>
                    <a:cubicBezTo>
                      <a:pt x="91267" y="83"/>
                      <a:pt x="82971" y="11470"/>
                      <a:pt x="79766" y="18682"/>
                    </a:cubicBezTo>
                    <a:cubicBezTo>
                      <a:pt x="77127" y="2170"/>
                      <a:pt x="63176" y="83"/>
                      <a:pt x="54692" y="83"/>
                    </a:cubicBezTo>
                    <a:cubicBezTo>
                      <a:pt x="40929" y="83"/>
                      <a:pt x="32068" y="8244"/>
                      <a:pt x="26789" y="20010"/>
                    </a:cubicBezTo>
                    <a:lnTo>
                      <a:pt x="26789" y="83"/>
                    </a:lnTo>
                    <a:lnTo>
                      <a:pt x="206" y="2170"/>
                    </a:lnTo>
                    <a:lnTo>
                      <a:pt x="206" y="8054"/>
                    </a:lnTo>
                    <a:cubicBezTo>
                      <a:pt x="13403" y="8054"/>
                      <a:pt x="14912" y="9382"/>
                      <a:pt x="14912" y="1868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92" name="Freeform 1591">
                <a:extLst>
                  <a:ext uri="{FF2B5EF4-FFF2-40B4-BE49-F238E27FC236}">
                    <a16:creationId xmlns:a16="http://schemas.microsoft.com/office/drawing/2014/main" id="{9830066B-B984-D657-4B8F-077E41D6849E}"/>
                  </a:ext>
                </a:extLst>
              </p:cNvPr>
              <p:cNvSpPr/>
              <p:nvPr>
                <p:custDataLst>
                  <p:tags r:id="rId142"/>
                </p:custDataLst>
              </p:nvPr>
            </p:nvSpPr>
            <p:spPr>
              <a:xfrm>
                <a:off x="6606196" y="4028552"/>
                <a:ext cx="85027" cy="87112"/>
              </a:xfrm>
              <a:custGeom>
                <a:avLst/>
                <a:gdLst>
                  <a:gd name="connsiteX0" fmla="*/ 55077 w 85027"/>
                  <a:gd name="connsiteY0" fmla="*/ 70684 h 87112"/>
                  <a:gd name="connsiteX1" fmla="*/ 69783 w 85027"/>
                  <a:gd name="connsiteY1" fmla="*/ 86247 h 87112"/>
                  <a:gd name="connsiteX2" fmla="*/ 85242 w 85027"/>
                  <a:gd name="connsiteY2" fmla="*/ 68217 h 87112"/>
                  <a:gd name="connsiteX3" fmla="*/ 85242 w 85027"/>
                  <a:gd name="connsiteY3" fmla="*/ 57588 h 87112"/>
                  <a:gd name="connsiteX4" fmla="*/ 80529 w 85027"/>
                  <a:gd name="connsiteY4" fmla="*/ 57588 h 87112"/>
                  <a:gd name="connsiteX5" fmla="*/ 80529 w 85027"/>
                  <a:gd name="connsiteY5" fmla="*/ 68217 h 87112"/>
                  <a:gd name="connsiteX6" fmla="*/ 73742 w 85027"/>
                  <a:gd name="connsiteY6" fmla="*/ 80363 h 87112"/>
                  <a:gd name="connsiteX7" fmla="*/ 66766 w 85027"/>
                  <a:gd name="connsiteY7" fmla="*/ 70874 h 87112"/>
                  <a:gd name="connsiteX8" fmla="*/ 66766 w 85027"/>
                  <a:gd name="connsiteY8" fmla="*/ 32916 h 87112"/>
                  <a:gd name="connsiteX9" fmla="*/ 59979 w 85027"/>
                  <a:gd name="connsiteY9" fmla="*/ 10521 h 87112"/>
                  <a:gd name="connsiteX10" fmla="*/ 34150 w 85027"/>
                  <a:gd name="connsiteY10" fmla="*/ 83 h 87112"/>
                  <a:gd name="connsiteX11" fmla="*/ 5682 w 85027"/>
                  <a:gd name="connsiteY11" fmla="*/ 21529 h 87112"/>
                  <a:gd name="connsiteX12" fmla="*/ 14354 w 85027"/>
                  <a:gd name="connsiteY12" fmla="*/ 30449 h 87112"/>
                  <a:gd name="connsiteX13" fmla="*/ 23027 w 85027"/>
                  <a:gd name="connsiteY13" fmla="*/ 21718 h 87112"/>
                  <a:gd name="connsiteX14" fmla="*/ 13412 w 85027"/>
                  <a:gd name="connsiteY14" fmla="*/ 12988 h 87112"/>
                  <a:gd name="connsiteX15" fmla="*/ 33773 w 85027"/>
                  <a:gd name="connsiteY15" fmla="*/ 4258 h 87112"/>
                  <a:gd name="connsiteX16" fmla="*/ 53757 w 85027"/>
                  <a:gd name="connsiteY16" fmla="*/ 28551 h 87112"/>
                  <a:gd name="connsiteX17" fmla="*/ 53757 w 85027"/>
                  <a:gd name="connsiteY17" fmla="*/ 35573 h 87112"/>
                  <a:gd name="connsiteX18" fmla="*/ 19068 w 85027"/>
                  <a:gd name="connsiteY18" fmla="*/ 42405 h 87112"/>
                  <a:gd name="connsiteX19" fmla="*/ 214 w 85027"/>
                  <a:gd name="connsiteY19" fmla="*/ 67078 h 87112"/>
                  <a:gd name="connsiteX20" fmla="*/ 30379 w 85027"/>
                  <a:gd name="connsiteY20" fmla="*/ 87195 h 87112"/>
                  <a:gd name="connsiteX21" fmla="*/ 55077 w 85027"/>
                  <a:gd name="connsiteY21" fmla="*/ 70684 h 87112"/>
                  <a:gd name="connsiteX22" fmla="*/ 53757 w 85027"/>
                  <a:gd name="connsiteY22" fmla="*/ 39559 h 87112"/>
                  <a:gd name="connsiteX23" fmla="*/ 53757 w 85027"/>
                  <a:gd name="connsiteY23" fmla="*/ 58537 h 87112"/>
                  <a:gd name="connsiteX24" fmla="*/ 31699 w 85027"/>
                  <a:gd name="connsiteY24" fmla="*/ 83020 h 87112"/>
                  <a:gd name="connsiteX25" fmla="*/ 14731 w 85027"/>
                  <a:gd name="connsiteY25" fmla="*/ 66888 h 87112"/>
                  <a:gd name="connsiteX26" fmla="*/ 53757 w 85027"/>
                  <a:gd name="connsiteY26" fmla="*/ 39559 h 87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85027" h="87112">
                    <a:moveTo>
                      <a:pt x="55077" y="70684"/>
                    </a:moveTo>
                    <a:cubicBezTo>
                      <a:pt x="55831" y="78275"/>
                      <a:pt x="60922" y="86247"/>
                      <a:pt x="69783" y="86247"/>
                    </a:cubicBezTo>
                    <a:cubicBezTo>
                      <a:pt x="73742" y="86247"/>
                      <a:pt x="85242" y="83589"/>
                      <a:pt x="85242" y="68217"/>
                    </a:cubicBezTo>
                    <a:lnTo>
                      <a:pt x="85242" y="57588"/>
                    </a:lnTo>
                    <a:lnTo>
                      <a:pt x="80529" y="57588"/>
                    </a:lnTo>
                    <a:lnTo>
                      <a:pt x="80529" y="68217"/>
                    </a:lnTo>
                    <a:cubicBezTo>
                      <a:pt x="80529" y="79224"/>
                      <a:pt x="75816" y="80363"/>
                      <a:pt x="73742" y="80363"/>
                    </a:cubicBezTo>
                    <a:cubicBezTo>
                      <a:pt x="67520" y="80363"/>
                      <a:pt x="66766" y="71823"/>
                      <a:pt x="66766" y="70874"/>
                    </a:cubicBezTo>
                    <a:lnTo>
                      <a:pt x="66766" y="32916"/>
                    </a:lnTo>
                    <a:cubicBezTo>
                      <a:pt x="66766" y="24945"/>
                      <a:pt x="66766" y="17543"/>
                      <a:pt x="59979" y="10521"/>
                    </a:cubicBezTo>
                    <a:cubicBezTo>
                      <a:pt x="52626" y="3119"/>
                      <a:pt x="43200" y="83"/>
                      <a:pt x="34150" y="83"/>
                    </a:cubicBezTo>
                    <a:cubicBezTo>
                      <a:pt x="18691" y="83"/>
                      <a:pt x="5682" y="9003"/>
                      <a:pt x="5682" y="21529"/>
                    </a:cubicBezTo>
                    <a:cubicBezTo>
                      <a:pt x="5682" y="27222"/>
                      <a:pt x="9452" y="30449"/>
                      <a:pt x="14354" y="30449"/>
                    </a:cubicBezTo>
                    <a:cubicBezTo>
                      <a:pt x="19633" y="30449"/>
                      <a:pt x="23027" y="26653"/>
                      <a:pt x="23027" y="21718"/>
                    </a:cubicBezTo>
                    <a:cubicBezTo>
                      <a:pt x="23027" y="19441"/>
                      <a:pt x="22084" y="13178"/>
                      <a:pt x="13412" y="12988"/>
                    </a:cubicBezTo>
                    <a:cubicBezTo>
                      <a:pt x="18502" y="6346"/>
                      <a:pt x="27740" y="4258"/>
                      <a:pt x="33773" y="4258"/>
                    </a:cubicBezTo>
                    <a:cubicBezTo>
                      <a:pt x="43011" y="4258"/>
                      <a:pt x="53757" y="11660"/>
                      <a:pt x="53757" y="28551"/>
                    </a:cubicBezTo>
                    <a:lnTo>
                      <a:pt x="53757" y="35573"/>
                    </a:lnTo>
                    <a:cubicBezTo>
                      <a:pt x="44142" y="36142"/>
                      <a:pt x="30945" y="36712"/>
                      <a:pt x="19068" y="42405"/>
                    </a:cubicBezTo>
                    <a:cubicBezTo>
                      <a:pt x="4928" y="48858"/>
                      <a:pt x="214" y="58727"/>
                      <a:pt x="214" y="67078"/>
                    </a:cubicBezTo>
                    <a:cubicBezTo>
                      <a:pt x="214" y="82451"/>
                      <a:pt x="18502" y="87195"/>
                      <a:pt x="30379" y="87195"/>
                    </a:cubicBezTo>
                    <a:cubicBezTo>
                      <a:pt x="42823" y="87195"/>
                      <a:pt x="51495" y="79604"/>
                      <a:pt x="55077" y="70684"/>
                    </a:cubicBezTo>
                    <a:close/>
                    <a:moveTo>
                      <a:pt x="53757" y="39559"/>
                    </a:moveTo>
                    <a:lnTo>
                      <a:pt x="53757" y="58537"/>
                    </a:lnTo>
                    <a:cubicBezTo>
                      <a:pt x="53757" y="76567"/>
                      <a:pt x="40183" y="83020"/>
                      <a:pt x="31699" y="83020"/>
                    </a:cubicBezTo>
                    <a:cubicBezTo>
                      <a:pt x="22461" y="83020"/>
                      <a:pt x="14731" y="76378"/>
                      <a:pt x="14731" y="66888"/>
                    </a:cubicBezTo>
                    <a:cubicBezTo>
                      <a:pt x="14731" y="56450"/>
                      <a:pt x="22650" y="40697"/>
                      <a:pt x="53757" y="3955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93" name="Freeform 1592">
                <a:extLst>
                  <a:ext uri="{FF2B5EF4-FFF2-40B4-BE49-F238E27FC236}">
                    <a16:creationId xmlns:a16="http://schemas.microsoft.com/office/drawing/2014/main" id="{7A9DA905-14F0-7E6A-E7E8-017AF80FAECD}"/>
                  </a:ext>
                </a:extLst>
              </p:cNvPr>
              <p:cNvSpPr/>
              <p:nvPr>
                <p:custDataLst>
                  <p:tags r:id="rId143"/>
                </p:custDataLst>
              </p:nvPr>
            </p:nvSpPr>
            <p:spPr>
              <a:xfrm>
                <a:off x="6694806" y="4031778"/>
                <a:ext cx="95019" cy="81798"/>
              </a:xfrm>
              <a:custGeom>
                <a:avLst/>
                <a:gdLst>
                  <a:gd name="connsiteX0" fmla="*/ 52066 w 95019"/>
                  <a:gd name="connsiteY0" fmla="*/ 37281 h 81798"/>
                  <a:gd name="connsiteX1" fmla="*/ 69410 w 95019"/>
                  <a:gd name="connsiteY1" fmla="*/ 15835 h 81798"/>
                  <a:gd name="connsiteX2" fmla="*/ 91846 w 95019"/>
                  <a:gd name="connsiteY2" fmla="*/ 5966 h 81798"/>
                  <a:gd name="connsiteX3" fmla="*/ 91846 w 95019"/>
                  <a:gd name="connsiteY3" fmla="*/ 83 h 81798"/>
                  <a:gd name="connsiteX4" fmla="*/ 76386 w 95019"/>
                  <a:gd name="connsiteY4" fmla="*/ 652 h 81798"/>
                  <a:gd name="connsiteX5" fmla="*/ 58287 w 95019"/>
                  <a:gd name="connsiteY5" fmla="*/ 83 h 81798"/>
                  <a:gd name="connsiteX6" fmla="*/ 58287 w 95019"/>
                  <a:gd name="connsiteY6" fmla="*/ 5966 h 81798"/>
                  <a:gd name="connsiteX7" fmla="*/ 63755 w 95019"/>
                  <a:gd name="connsiteY7" fmla="*/ 11849 h 81798"/>
                  <a:gd name="connsiteX8" fmla="*/ 60927 w 95019"/>
                  <a:gd name="connsiteY8" fmla="*/ 18492 h 81798"/>
                  <a:gd name="connsiteX9" fmla="*/ 49238 w 95019"/>
                  <a:gd name="connsiteY9" fmla="*/ 33296 h 81798"/>
                  <a:gd name="connsiteX10" fmla="*/ 34532 w 95019"/>
                  <a:gd name="connsiteY10" fmla="*/ 14127 h 81798"/>
                  <a:gd name="connsiteX11" fmla="*/ 32835 w 95019"/>
                  <a:gd name="connsiteY11" fmla="*/ 10711 h 81798"/>
                  <a:gd name="connsiteX12" fmla="*/ 39434 w 95019"/>
                  <a:gd name="connsiteY12" fmla="*/ 5966 h 81798"/>
                  <a:gd name="connsiteX13" fmla="*/ 39434 w 95019"/>
                  <a:gd name="connsiteY13" fmla="*/ 83 h 81798"/>
                  <a:gd name="connsiteX14" fmla="*/ 19073 w 95019"/>
                  <a:gd name="connsiteY14" fmla="*/ 652 h 81798"/>
                  <a:gd name="connsiteX15" fmla="*/ 1162 w 95019"/>
                  <a:gd name="connsiteY15" fmla="*/ 83 h 81798"/>
                  <a:gd name="connsiteX16" fmla="*/ 1162 w 95019"/>
                  <a:gd name="connsiteY16" fmla="*/ 5966 h 81798"/>
                  <a:gd name="connsiteX17" fmla="*/ 23409 w 95019"/>
                  <a:gd name="connsiteY17" fmla="*/ 17543 h 81798"/>
                  <a:gd name="connsiteX18" fmla="*/ 42073 w 95019"/>
                  <a:gd name="connsiteY18" fmla="*/ 42026 h 81798"/>
                  <a:gd name="connsiteX19" fmla="*/ 24351 w 95019"/>
                  <a:gd name="connsiteY19" fmla="*/ 64611 h 81798"/>
                  <a:gd name="connsiteX20" fmla="*/ 219 w 95019"/>
                  <a:gd name="connsiteY20" fmla="*/ 75998 h 81798"/>
                  <a:gd name="connsiteX21" fmla="*/ 219 w 95019"/>
                  <a:gd name="connsiteY21" fmla="*/ 81881 h 81798"/>
                  <a:gd name="connsiteX22" fmla="*/ 15868 w 95019"/>
                  <a:gd name="connsiteY22" fmla="*/ 81312 h 81798"/>
                  <a:gd name="connsiteX23" fmla="*/ 33778 w 95019"/>
                  <a:gd name="connsiteY23" fmla="*/ 81881 h 81798"/>
                  <a:gd name="connsiteX24" fmla="*/ 33778 w 95019"/>
                  <a:gd name="connsiteY24" fmla="*/ 75998 h 81798"/>
                  <a:gd name="connsiteX25" fmla="*/ 28311 w 95019"/>
                  <a:gd name="connsiteY25" fmla="*/ 70114 h 81798"/>
                  <a:gd name="connsiteX26" fmla="*/ 45278 w 95019"/>
                  <a:gd name="connsiteY26" fmla="*/ 46011 h 81798"/>
                  <a:gd name="connsiteX27" fmla="*/ 59607 w 95019"/>
                  <a:gd name="connsiteY27" fmla="*/ 64990 h 81798"/>
                  <a:gd name="connsiteX28" fmla="*/ 63566 w 95019"/>
                  <a:gd name="connsiteY28" fmla="*/ 71253 h 81798"/>
                  <a:gd name="connsiteX29" fmla="*/ 56779 w 95019"/>
                  <a:gd name="connsiteY29" fmla="*/ 75998 h 81798"/>
                  <a:gd name="connsiteX30" fmla="*/ 56779 w 95019"/>
                  <a:gd name="connsiteY30" fmla="*/ 81881 h 81798"/>
                  <a:gd name="connsiteX31" fmla="*/ 77140 w 95019"/>
                  <a:gd name="connsiteY31" fmla="*/ 81312 h 81798"/>
                  <a:gd name="connsiteX32" fmla="*/ 95239 w 95019"/>
                  <a:gd name="connsiteY32" fmla="*/ 81881 h 81798"/>
                  <a:gd name="connsiteX33" fmla="*/ 95239 w 95019"/>
                  <a:gd name="connsiteY33" fmla="*/ 75998 h 81798"/>
                  <a:gd name="connsiteX34" fmla="*/ 77329 w 95019"/>
                  <a:gd name="connsiteY34" fmla="*/ 70114 h 81798"/>
                  <a:gd name="connsiteX35" fmla="*/ 52066 w 95019"/>
                  <a:gd name="connsiteY35" fmla="*/ 37281 h 81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95019" h="81798">
                    <a:moveTo>
                      <a:pt x="52066" y="37281"/>
                    </a:moveTo>
                    <a:cubicBezTo>
                      <a:pt x="57722" y="30069"/>
                      <a:pt x="64886" y="20770"/>
                      <a:pt x="69410" y="15835"/>
                    </a:cubicBezTo>
                    <a:cubicBezTo>
                      <a:pt x="75255" y="9003"/>
                      <a:pt x="82985" y="6156"/>
                      <a:pt x="91846" y="5966"/>
                    </a:cubicBezTo>
                    <a:lnTo>
                      <a:pt x="91846" y="83"/>
                    </a:lnTo>
                    <a:cubicBezTo>
                      <a:pt x="86944" y="462"/>
                      <a:pt x="81288" y="652"/>
                      <a:pt x="76386" y="652"/>
                    </a:cubicBezTo>
                    <a:cubicBezTo>
                      <a:pt x="70730" y="652"/>
                      <a:pt x="60738" y="272"/>
                      <a:pt x="58287" y="83"/>
                    </a:cubicBezTo>
                    <a:lnTo>
                      <a:pt x="58287" y="5966"/>
                    </a:lnTo>
                    <a:cubicBezTo>
                      <a:pt x="62246" y="6346"/>
                      <a:pt x="63755" y="8813"/>
                      <a:pt x="63755" y="11849"/>
                    </a:cubicBezTo>
                    <a:cubicBezTo>
                      <a:pt x="63755" y="14886"/>
                      <a:pt x="61869" y="17353"/>
                      <a:pt x="60927" y="18492"/>
                    </a:cubicBezTo>
                    <a:lnTo>
                      <a:pt x="49238" y="33296"/>
                    </a:lnTo>
                    <a:lnTo>
                      <a:pt x="34532" y="14127"/>
                    </a:lnTo>
                    <a:cubicBezTo>
                      <a:pt x="32835" y="12229"/>
                      <a:pt x="32835" y="11849"/>
                      <a:pt x="32835" y="10711"/>
                    </a:cubicBezTo>
                    <a:cubicBezTo>
                      <a:pt x="32835" y="7864"/>
                      <a:pt x="35663" y="6156"/>
                      <a:pt x="39434" y="5966"/>
                    </a:cubicBezTo>
                    <a:lnTo>
                      <a:pt x="39434" y="83"/>
                    </a:lnTo>
                    <a:cubicBezTo>
                      <a:pt x="34532" y="272"/>
                      <a:pt x="22089" y="652"/>
                      <a:pt x="19073" y="652"/>
                    </a:cubicBezTo>
                    <a:cubicBezTo>
                      <a:pt x="15113" y="652"/>
                      <a:pt x="6252" y="462"/>
                      <a:pt x="1162" y="83"/>
                    </a:cubicBezTo>
                    <a:lnTo>
                      <a:pt x="1162" y="5966"/>
                    </a:lnTo>
                    <a:cubicBezTo>
                      <a:pt x="14359" y="5966"/>
                      <a:pt x="14548" y="6156"/>
                      <a:pt x="23409" y="17543"/>
                    </a:cubicBezTo>
                    <a:lnTo>
                      <a:pt x="42073" y="42026"/>
                    </a:lnTo>
                    <a:lnTo>
                      <a:pt x="24351" y="64611"/>
                    </a:lnTo>
                    <a:cubicBezTo>
                      <a:pt x="15302" y="75618"/>
                      <a:pt x="4179" y="75998"/>
                      <a:pt x="219" y="75998"/>
                    </a:cubicBezTo>
                    <a:lnTo>
                      <a:pt x="219" y="81881"/>
                    </a:lnTo>
                    <a:cubicBezTo>
                      <a:pt x="5121" y="81502"/>
                      <a:pt x="10966" y="81312"/>
                      <a:pt x="15868" y="81312"/>
                    </a:cubicBezTo>
                    <a:cubicBezTo>
                      <a:pt x="21335" y="81312"/>
                      <a:pt x="29253" y="81692"/>
                      <a:pt x="33778" y="81881"/>
                    </a:cubicBezTo>
                    <a:lnTo>
                      <a:pt x="33778" y="75998"/>
                    </a:lnTo>
                    <a:cubicBezTo>
                      <a:pt x="29630" y="75429"/>
                      <a:pt x="28311" y="72961"/>
                      <a:pt x="28311" y="70114"/>
                    </a:cubicBezTo>
                    <a:cubicBezTo>
                      <a:pt x="28311" y="65939"/>
                      <a:pt x="33778" y="59676"/>
                      <a:pt x="45278" y="46011"/>
                    </a:cubicBezTo>
                    <a:lnTo>
                      <a:pt x="59607" y="64990"/>
                    </a:lnTo>
                    <a:cubicBezTo>
                      <a:pt x="61115" y="67078"/>
                      <a:pt x="63566" y="70114"/>
                      <a:pt x="63566" y="71253"/>
                    </a:cubicBezTo>
                    <a:cubicBezTo>
                      <a:pt x="63566" y="72961"/>
                      <a:pt x="61869" y="75808"/>
                      <a:pt x="56779" y="75998"/>
                    </a:cubicBezTo>
                    <a:lnTo>
                      <a:pt x="56779" y="81881"/>
                    </a:lnTo>
                    <a:cubicBezTo>
                      <a:pt x="62435" y="81692"/>
                      <a:pt x="72993" y="81312"/>
                      <a:pt x="77140" y="81312"/>
                    </a:cubicBezTo>
                    <a:cubicBezTo>
                      <a:pt x="82231" y="81312"/>
                      <a:pt x="89583" y="81502"/>
                      <a:pt x="95239" y="81881"/>
                    </a:cubicBezTo>
                    <a:lnTo>
                      <a:pt x="95239" y="75998"/>
                    </a:lnTo>
                    <a:cubicBezTo>
                      <a:pt x="85059" y="75998"/>
                      <a:pt x="81665" y="75618"/>
                      <a:pt x="77329" y="70114"/>
                    </a:cubicBezTo>
                    <a:lnTo>
                      <a:pt x="52066" y="37281"/>
                    </a:lnTo>
                    <a:close/>
                  </a:path>
                </a:pathLst>
              </a:custGeom>
              <a:solidFill>
                <a:srgbClr val="00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94" name="Freeform 1593">
                <a:extLst>
                  <a:ext uri="{FF2B5EF4-FFF2-40B4-BE49-F238E27FC236}">
                    <a16:creationId xmlns:a16="http://schemas.microsoft.com/office/drawing/2014/main" id="{72E298D9-B7E2-044F-7E6B-3ECCBB664B48}"/>
                  </a:ext>
                </a:extLst>
              </p:cNvPr>
              <p:cNvSpPr/>
              <p:nvPr>
                <p:custDataLst>
                  <p:tags r:id="rId144"/>
                </p:custDataLst>
              </p:nvPr>
            </p:nvSpPr>
            <p:spPr>
              <a:xfrm>
                <a:off x="6810711" y="3971236"/>
                <a:ext cx="43739" cy="189788"/>
              </a:xfrm>
              <a:custGeom>
                <a:avLst/>
                <a:gdLst>
                  <a:gd name="connsiteX0" fmla="*/ 43964 w 43739"/>
                  <a:gd name="connsiteY0" fmla="*/ 187973 h 189788"/>
                  <a:gd name="connsiteX1" fmla="*/ 40759 w 43739"/>
                  <a:gd name="connsiteY1" fmla="*/ 183798 h 189788"/>
                  <a:gd name="connsiteX2" fmla="*/ 11160 w 43739"/>
                  <a:gd name="connsiteY2" fmla="*/ 94977 h 189788"/>
                  <a:gd name="connsiteX3" fmla="*/ 41513 w 43739"/>
                  <a:gd name="connsiteY3" fmla="*/ 5207 h 189788"/>
                  <a:gd name="connsiteX4" fmla="*/ 43964 w 43739"/>
                  <a:gd name="connsiteY4" fmla="*/ 1980 h 189788"/>
                  <a:gd name="connsiteX5" fmla="*/ 42079 w 43739"/>
                  <a:gd name="connsiteY5" fmla="*/ 83 h 189788"/>
                  <a:gd name="connsiteX6" fmla="*/ 12102 w 43739"/>
                  <a:gd name="connsiteY6" fmla="*/ 37091 h 189788"/>
                  <a:gd name="connsiteX7" fmla="*/ 225 w 43739"/>
                  <a:gd name="connsiteY7" fmla="*/ 94977 h 189788"/>
                  <a:gd name="connsiteX8" fmla="*/ 12668 w 43739"/>
                  <a:gd name="connsiteY8" fmla="*/ 154191 h 189788"/>
                  <a:gd name="connsiteX9" fmla="*/ 42079 w 43739"/>
                  <a:gd name="connsiteY9" fmla="*/ 189871 h 189788"/>
                  <a:gd name="connsiteX10" fmla="*/ 43964 w 43739"/>
                  <a:gd name="connsiteY10" fmla="*/ 187973 h 189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739" h="189788">
                    <a:moveTo>
                      <a:pt x="43964" y="187973"/>
                    </a:moveTo>
                    <a:cubicBezTo>
                      <a:pt x="43964" y="187404"/>
                      <a:pt x="43964" y="187024"/>
                      <a:pt x="40759" y="183798"/>
                    </a:cubicBezTo>
                    <a:cubicBezTo>
                      <a:pt x="17193" y="159884"/>
                      <a:pt x="11160" y="124014"/>
                      <a:pt x="11160" y="94977"/>
                    </a:cubicBezTo>
                    <a:cubicBezTo>
                      <a:pt x="11160" y="61954"/>
                      <a:pt x="18324" y="28930"/>
                      <a:pt x="41513" y="5207"/>
                    </a:cubicBezTo>
                    <a:cubicBezTo>
                      <a:pt x="43964" y="2929"/>
                      <a:pt x="43964" y="2550"/>
                      <a:pt x="43964" y="1980"/>
                    </a:cubicBezTo>
                    <a:cubicBezTo>
                      <a:pt x="43964" y="652"/>
                      <a:pt x="43210" y="83"/>
                      <a:pt x="42079" y="83"/>
                    </a:cubicBezTo>
                    <a:cubicBezTo>
                      <a:pt x="40193" y="83"/>
                      <a:pt x="23226" y="12988"/>
                      <a:pt x="12102" y="37091"/>
                    </a:cubicBezTo>
                    <a:cubicBezTo>
                      <a:pt x="2487" y="57968"/>
                      <a:pt x="225" y="79035"/>
                      <a:pt x="225" y="94977"/>
                    </a:cubicBezTo>
                    <a:cubicBezTo>
                      <a:pt x="225" y="109780"/>
                      <a:pt x="2299" y="132745"/>
                      <a:pt x="12668" y="154191"/>
                    </a:cubicBezTo>
                    <a:cubicBezTo>
                      <a:pt x="23980" y="177535"/>
                      <a:pt x="40193" y="189871"/>
                      <a:pt x="42079" y="189871"/>
                    </a:cubicBezTo>
                    <a:cubicBezTo>
                      <a:pt x="43210" y="189871"/>
                      <a:pt x="43964" y="189302"/>
                      <a:pt x="43964" y="18797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96" name="Freeform 1595">
                <a:extLst>
                  <a:ext uri="{FF2B5EF4-FFF2-40B4-BE49-F238E27FC236}">
                    <a16:creationId xmlns:a16="http://schemas.microsoft.com/office/drawing/2014/main" id="{39D70D82-E0E4-06DE-6BA7-7728CE583954}"/>
                  </a:ext>
                </a:extLst>
              </p:cNvPr>
              <p:cNvSpPr/>
              <p:nvPr>
                <p:custDataLst>
                  <p:tags r:id="rId145"/>
                </p:custDataLst>
              </p:nvPr>
            </p:nvSpPr>
            <p:spPr>
              <a:xfrm>
                <a:off x="6862537" y="4027793"/>
                <a:ext cx="113307" cy="122603"/>
              </a:xfrm>
              <a:custGeom>
                <a:avLst/>
                <a:gdLst>
                  <a:gd name="connsiteX0" fmla="*/ 12860 w 113307"/>
                  <a:gd name="connsiteY0" fmla="*/ 110350 h 122603"/>
                  <a:gd name="connsiteX1" fmla="*/ 11729 w 113307"/>
                  <a:gd name="connsiteY1" fmla="*/ 113386 h 122603"/>
                  <a:gd name="connsiteX2" fmla="*/ 6827 w 113307"/>
                  <a:gd name="connsiteY2" fmla="*/ 113766 h 122603"/>
                  <a:gd name="connsiteX3" fmla="*/ 229 w 113307"/>
                  <a:gd name="connsiteY3" fmla="*/ 119080 h 122603"/>
                  <a:gd name="connsiteX4" fmla="*/ 3811 w 113307"/>
                  <a:gd name="connsiteY4" fmla="*/ 122686 h 122603"/>
                  <a:gd name="connsiteX5" fmla="*/ 21156 w 113307"/>
                  <a:gd name="connsiteY5" fmla="*/ 122116 h 122603"/>
                  <a:gd name="connsiteX6" fmla="*/ 41328 w 113307"/>
                  <a:gd name="connsiteY6" fmla="*/ 122686 h 122603"/>
                  <a:gd name="connsiteX7" fmla="*/ 46230 w 113307"/>
                  <a:gd name="connsiteY7" fmla="*/ 117182 h 122603"/>
                  <a:gd name="connsiteX8" fmla="*/ 41328 w 113307"/>
                  <a:gd name="connsiteY8" fmla="*/ 113766 h 122603"/>
                  <a:gd name="connsiteX9" fmla="*/ 33222 w 113307"/>
                  <a:gd name="connsiteY9" fmla="*/ 113576 h 122603"/>
                  <a:gd name="connsiteX10" fmla="*/ 41328 w 113307"/>
                  <a:gd name="connsiteY10" fmla="*/ 80553 h 122603"/>
                  <a:gd name="connsiteX11" fmla="*/ 60370 w 113307"/>
                  <a:gd name="connsiteY11" fmla="*/ 87385 h 122603"/>
                  <a:gd name="connsiteX12" fmla="*/ 113536 w 113307"/>
                  <a:gd name="connsiteY12" fmla="*/ 31398 h 122603"/>
                  <a:gd name="connsiteX13" fmla="*/ 80543 w 113307"/>
                  <a:gd name="connsiteY13" fmla="*/ 83 h 122603"/>
                  <a:gd name="connsiteX14" fmla="*/ 54337 w 113307"/>
                  <a:gd name="connsiteY14" fmla="*/ 10331 h 122603"/>
                  <a:gd name="connsiteX15" fmla="*/ 32656 w 113307"/>
                  <a:gd name="connsiteY15" fmla="*/ 83 h 122603"/>
                  <a:gd name="connsiteX16" fmla="*/ 16254 w 113307"/>
                  <a:gd name="connsiteY16" fmla="*/ 10901 h 122603"/>
                  <a:gd name="connsiteX17" fmla="*/ 9090 w 113307"/>
                  <a:gd name="connsiteY17" fmla="*/ 29690 h 122603"/>
                  <a:gd name="connsiteX18" fmla="*/ 13614 w 113307"/>
                  <a:gd name="connsiteY18" fmla="*/ 32347 h 122603"/>
                  <a:gd name="connsiteX19" fmla="*/ 17385 w 113307"/>
                  <a:gd name="connsiteY19" fmla="*/ 31398 h 122603"/>
                  <a:gd name="connsiteX20" fmla="*/ 18893 w 113307"/>
                  <a:gd name="connsiteY20" fmla="*/ 25894 h 122603"/>
                  <a:gd name="connsiteX21" fmla="*/ 31713 w 113307"/>
                  <a:gd name="connsiteY21" fmla="*/ 6915 h 122603"/>
                  <a:gd name="connsiteX22" fmla="*/ 36050 w 113307"/>
                  <a:gd name="connsiteY22" fmla="*/ 13937 h 122603"/>
                  <a:gd name="connsiteX23" fmla="*/ 34918 w 113307"/>
                  <a:gd name="connsiteY23" fmla="*/ 22098 h 122603"/>
                  <a:gd name="connsiteX24" fmla="*/ 12860 w 113307"/>
                  <a:gd name="connsiteY24" fmla="*/ 110350 h 122603"/>
                  <a:gd name="connsiteX25" fmla="*/ 56222 w 113307"/>
                  <a:gd name="connsiteY25" fmla="*/ 19251 h 122603"/>
                  <a:gd name="connsiteX26" fmla="*/ 79600 w 113307"/>
                  <a:gd name="connsiteY26" fmla="*/ 6915 h 122603"/>
                  <a:gd name="connsiteX27" fmla="*/ 92232 w 113307"/>
                  <a:gd name="connsiteY27" fmla="*/ 21339 h 122603"/>
                  <a:gd name="connsiteX28" fmla="*/ 82805 w 113307"/>
                  <a:gd name="connsiteY28" fmla="*/ 61954 h 122603"/>
                  <a:gd name="connsiteX29" fmla="*/ 59993 w 113307"/>
                  <a:gd name="connsiteY29" fmla="*/ 80553 h 122603"/>
                  <a:gd name="connsiteX30" fmla="*/ 44345 w 113307"/>
                  <a:gd name="connsiteY30" fmla="*/ 69545 h 122603"/>
                  <a:gd name="connsiteX31" fmla="*/ 44722 w 113307"/>
                  <a:gd name="connsiteY31" fmla="*/ 66888 h 122603"/>
                  <a:gd name="connsiteX32" fmla="*/ 56222 w 113307"/>
                  <a:gd name="connsiteY32" fmla="*/ 19251 h 122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13307" h="122603">
                    <a:moveTo>
                      <a:pt x="12860" y="110350"/>
                    </a:moveTo>
                    <a:cubicBezTo>
                      <a:pt x="12106" y="113007"/>
                      <a:pt x="11918" y="113196"/>
                      <a:pt x="11729" y="113386"/>
                    </a:cubicBezTo>
                    <a:cubicBezTo>
                      <a:pt x="10598" y="113766"/>
                      <a:pt x="8524" y="113766"/>
                      <a:pt x="6827" y="113766"/>
                    </a:cubicBezTo>
                    <a:cubicBezTo>
                      <a:pt x="3622" y="113766"/>
                      <a:pt x="229" y="113766"/>
                      <a:pt x="229" y="119080"/>
                    </a:cubicBezTo>
                    <a:cubicBezTo>
                      <a:pt x="229" y="121168"/>
                      <a:pt x="1737" y="122686"/>
                      <a:pt x="3811" y="122686"/>
                    </a:cubicBezTo>
                    <a:cubicBezTo>
                      <a:pt x="9278" y="122686"/>
                      <a:pt x="15500" y="122116"/>
                      <a:pt x="21156" y="122116"/>
                    </a:cubicBezTo>
                    <a:cubicBezTo>
                      <a:pt x="27754" y="122116"/>
                      <a:pt x="34918" y="122686"/>
                      <a:pt x="41328" y="122686"/>
                    </a:cubicBezTo>
                    <a:cubicBezTo>
                      <a:pt x="42648" y="122686"/>
                      <a:pt x="46230" y="122686"/>
                      <a:pt x="46230" y="117182"/>
                    </a:cubicBezTo>
                    <a:cubicBezTo>
                      <a:pt x="46230" y="113956"/>
                      <a:pt x="43214" y="113766"/>
                      <a:pt x="41328" y="113766"/>
                    </a:cubicBezTo>
                    <a:cubicBezTo>
                      <a:pt x="38689" y="113766"/>
                      <a:pt x="35672" y="113766"/>
                      <a:pt x="33222" y="113576"/>
                    </a:cubicBezTo>
                    <a:lnTo>
                      <a:pt x="41328" y="80553"/>
                    </a:lnTo>
                    <a:cubicBezTo>
                      <a:pt x="44156" y="83210"/>
                      <a:pt x="50378" y="87385"/>
                      <a:pt x="60370" y="87385"/>
                    </a:cubicBezTo>
                    <a:cubicBezTo>
                      <a:pt x="93175" y="87385"/>
                      <a:pt x="113536" y="57399"/>
                      <a:pt x="113536" y="31398"/>
                    </a:cubicBezTo>
                    <a:cubicBezTo>
                      <a:pt x="113536" y="8054"/>
                      <a:pt x="96191" y="83"/>
                      <a:pt x="80543" y="83"/>
                    </a:cubicBezTo>
                    <a:cubicBezTo>
                      <a:pt x="67157" y="83"/>
                      <a:pt x="57354" y="7484"/>
                      <a:pt x="54337" y="10331"/>
                    </a:cubicBezTo>
                    <a:cubicBezTo>
                      <a:pt x="47173" y="83"/>
                      <a:pt x="34730" y="83"/>
                      <a:pt x="32656" y="83"/>
                    </a:cubicBezTo>
                    <a:cubicBezTo>
                      <a:pt x="25680" y="83"/>
                      <a:pt x="20213" y="4068"/>
                      <a:pt x="16254" y="10901"/>
                    </a:cubicBezTo>
                    <a:cubicBezTo>
                      <a:pt x="11540" y="18492"/>
                      <a:pt x="9090" y="28741"/>
                      <a:pt x="9090" y="29690"/>
                    </a:cubicBezTo>
                    <a:cubicBezTo>
                      <a:pt x="9090" y="32347"/>
                      <a:pt x="11918" y="32347"/>
                      <a:pt x="13614" y="32347"/>
                    </a:cubicBezTo>
                    <a:cubicBezTo>
                      <a:pt x="15688" y="32347"/>
                      <a:pt x="16442" y="32347"/>
                      <a:pt x="17385" y="31398"/>
                    </a:cubicBezTo>
                    <a:cubicBezTo>
                      <a:pt x="17762" y="31018"/>
                      <a:pt x="17762" y="30639"/>
                      <a:pt x="18893" y="25894"/>
                    </a:cubicBezTo>
                    <a:cubicBezTo>
                      <a:pt x="22664" y="10711"/>
                      <a:pt x="27000" y="6915"/>
                      <a:pt x="31713" y="6915"/>
                    </a:cubicBezTo>
                    <a:cubicBezTo>
                      <a:pt x="33787" y="6915"/>
                      <a:pt x="36050" y="7674"/>
                      <a:pt x="36050" y="13937"/>
                    </a:cubicBezTo>
                    <a:cubicBezTo>
                      <a:pt x="36050" y="16784"/>
                      <a:pt x="35672" y="19441"/>
                      <a:pt x="34918" y="22098"/>
                    </a:cubicBezTo>
                    <a:lnTo>
                      <a:pt x="12860" y="110350"/>
                    </a:lnTo>
                    <a:close/>
                    <a:moveTo>
                      <a:pt x="56222" y="19251"/>
                    </a:moveTo>
                    <a:cubicBezTo>
                      <a:pt x="61690" y="12798"/>
                      <a:pt x="70551" y="6915"/>
                      <a:pt x="79600" y="6915"/>
                    </a:cubicBezTo>
                    <a:cubicBezTo>
                      <a:pt x="91289" y="6915"/>
                      <a:pt x="92232" y="17164"/>
                      <a:pt x="92232" y="21339"/>
                    </a:cubicBezTo>
                    <a:cubicBezTo>
                      <a:pt x="92232" y="31208"/>
                      <a:pt x="85822" y="54552"/>
                      <a:pt x="82805" y="61954"/>
                    </a:cubicBezTo>
                    <a:cubicBezTo>
                      <a:pt x="76961" y="75808"/>
                      <a:pt x="67723" y="80553"/>
                      <a:pt x="59993" y="80553"/>
                    </a:cubicBezTo>
                    <a:cubicBezTo>
                      <a:pt x="48870" y="80553"/>
                      <a:pt x="44345" y="71633"/>
                      <a:pt x="44345" y="69545"/>
                    </a:cubicBezTo>
                    <a:lnTo>
                      <a:pt x="44722" y="66888"/>
                    </a:lnTo>
                    <a:lnTo>
                      <a:pt x="56222" y="19251"/>
                    </a:lnTo>
                    <a:close/>
                  </a:path>
                </a:pathLst>
              </a:custGeom>
              <a:solidFill>
                <a:srgbClr val="FF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97" name="Freeform 1596">
                <a:extLst>
                  <a:ext uri="{FF2B5EF4-FFF2-40B4-BE49-F238E27FC236}">
                    <a16:creationId xmlns:a16="http://schemas.microsoft.com/office/drawing/2014/main" id="{78004982-63B5-FFBF-78F6-3F8DF5F0E518}"/>
                  </a:ext>
                </a:extLst>
              </p:cNvPr>
              <p:cNvSpPr/>
              <p:nvPr>
                <p:custDataLst>
                  <p:tags r:id="rId146"/>
                </p:custDataLst>
              </p:nvPr>
            </p:nvSpPr>
            <p:spPr>
              <a:xfrm>
                <a:off x="6984860" y="3947134"/>
                <a:ext cx="39987" cy="89409"/>
              </a:xfrm>
              <a:custGeom>
                <a:avLst/>
                <a:gdLst>
                  <a:gd name="connsiteX0" fmla="*/ 36791 w 39987"/>
                  <a:gd name="connsiteY0" fmla="*/ 5127 h 89409"/>
                  <a:gd name="connsiteX1" fmla="*/ 31512 w 39987"/>
                  <a:gd name="connsiteY1" fmla="*/ 78 h 89409"/>
                  <a:gd name="connsiteX2" fmla="*/ 24121 w 39987"/>
                  <a:gd name="connsiteY2" fmla="*/ 7385 h 89409"/>
                  <a:gd name="connsiteX3" fmla="*/ 29400 w 39987"/>
                  <a:gd name="connsiteY3" fmla="*/ 12434 h 89409"/>
                  <a:gd name="connsiteX4" fmla="*/ 36791 w 39987"/>
                  <a:gd name="connsiteY4" fmla="*/ 5127 h 89409"/>
                  <a:gd name="connsiteX5" fmla="*/ 9869 w 39987"/>
                  <a:gd name="connsiteY5" fmla="*/ 72616 h 89409"/>
                  <a:gd name="connsiteX6" fmla="*/ 8681 w 39987"/>
                  <a:gd name="connsiteY6" fmla="*/ 78195 h 89409"/>
                  <a:gd name="connsiteX7" fmla="*/ 21218 w 39987"/>
                  <a:gd name="connsiteY7" fmla="*/ 89488 h 89409"/>
                  <a:gd name="connsiteX8" fmla="*/ 40222 w 39987"/>
                  <a:gd name="connsiteY8" fmla="*/ 69161 h 89409"/>
                  <a:gd name="connsiteX9" fmla="*/ 38111 w 39987"/>
                  <a:gd name="connsiteY9" fmla="*/ 67434 h 89409"/>
                  <a:gd name="connsiteX10" fmla="*/ 35603 w 39987"/>
                  <a:gd name="connsiteY10" fmla="*/ 69693 h 89409"/>
                  <a:gd name="connsiteX11" fmla="*/ 21614 w 39987"/>
                  <a:gd name="connsiteY11" fmla="*/ 85768 h 89409"/>
                  <a:gd name="connsiteX12" fmla="*/ 18315 w 39987"/>
                  <a:gd name="connsiteY12" fmla="*/ 81118 h 89409"/>
                  <a:gd name="connsiteX13" fmla="*/ 20426 w 39987"/>
                  <a:gd name="connsiteY13" fmla="*/ 72616 h 89409"/>
                  <a:gd name="connsiteX14" fmla="*/ 24649 w 39987"/>
                  <a:gd name="connsiteY14" fmla="*/ 61987 h 89409"/>
                  <a:gd name="connsiteX15" fmla="*/ 31116 w 39987"/>
                  <a:gd name="connsiteY15" fmla="*/ 45115 h 89409"/>
                  <a:gd name="connsiteX16" fmla="*/ 31908 w 39987"/>
                  <a:gd name="connsiteY16" fmla="*/ 40864 h 89409"/>
                  <a:gd name="connsiteX17" fmla="*/ 19370 w 39987"/>
                  <a:gd name="connsiteY17" fmla="*/ 29572 h 89409"/>
                  <a:gd name="connsiteX18" fmla="*/ 235 w 39987"/>
                  <a:gd name="connsiteY18" fmla="*/ 49898 h 89409"/>
                  <a:gd name="connsiteX19" fmla="*/ 2478 w 39987"/>
                  <a:gd name="connsiteY19" fmla="*/ 51625 h 89409"/>
                  <a:gd name="connsiteX20" fmla="*/ 4854 w 39987"/>
                  <a:gd name="connsiteY20" fmla="*/ 49499 h 89409"/>
                  <a:gd name="connsiteX21" fmla="*/ 18975 w 39987"/>
                  <a:gd name="connsiteY21" fmla="*/ 33291 h 89409"/>
                  <a:gd name="connsiteX22" fmla="*/ 22274 w 39987"/>
                  <a:gd name="connsiteY22" fmla="*/ 37941 h 89409"/>
                  <a:gd name="connsiteX23" fmla="*/ 18183 w 39987"/>
                  <a:gd name="connsiteY23" fmla="*/ 51226 h 89409"/>
                  <a:gd name="connsiteX24" fmla="*/ 9869 w 39987"/>
                  <a:gd name="connsiteY24" fmla="*/ 72616 h 89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987" h="89409">
                    <a:moveTo>
                      <a:pt x="36791" y="5127"/>
                    </a:moveTo>
                    <a:cubicBezTo>
                      <a:pt x="36791" y="3001"/>
                      <a:pt x="35207" y="78"/>
                      <a:pt x="31512" y="78"/>
                    </a:cubicBezTo>
                    <a:cubicBezTo>
                      <a:pt x="27949" y="78"/>
                      <a:pt x="24121" y="3533"/>
                      <a:pt x="24121" y="7385"/>
                    </a:cubicBezTo>
                    <a:cubicBezTo>
                      <a:pt x="24121" y="9644"/>
                      <a:pt x="25837" y="12434"/>
                      <a:pt x="29400" y="12434"/>
                    </a:cubicBezTo>
                    <a:cubicBezTo>
                      <a:pt x="33228" y="12434"/>
                      <a:pt x="36791" y="8714"/>
                      <a:pt x="36791" y="5127"/>
                    </a:cubicBezTo>
                    <a:close/>
                    <a:moveTo>
                      <a:pt x="9869" y="72616"/>
                    </a:moveTo>
                    <a:cubicBezTo>
                      <a:pt x="9341" y="74343"/>
                      <a:pt x="8681" y="75937"/>
                      <a:pt x="8681" y="78195"/>
                    </a:cubicBezTo>
                    <a:cubicBezTo>
                      <a:pt x="8681" y="84439"/>
                      <a:pt x="13960" y="89488"/>
                      <a:pt x="21218" y="89488"/>
                    </a:cubicBezTo>
                    <a:cubicBezTo>
                      <a:pt x="34415" y="89488"/>
                      <a:pt x="40222" y="71154"/>
                      <a:pt x="40222" y="69161"/>
                    </a:cubicBezTo>
                    <a:cubicBezTo>
                      <a:pt x="40222" y="67434"/>
                      <a:pt x="38506" y="67434"/>
                      <a:pt x="38111" y="67434"/>
                    </a:cubicBezTo>
                    <a:cubicBezTo>
                      <a:pt x="36263" y="67434"/>
                      <a:pt x="36131" y="68231"/>
                      <a:pt x="35603" y="69693"/>
                    </a:cubicBezTo>
                    <a:cubicBezTo>
                      <a:pt x="32568" y="80321"/>
                      <a:pt x="26761" y="85768"/>
                      <a:pt x="21614" y="85768"/>
                    </a:cubicBezTo>
                    <a:cubicBezTo>
                      <a:pt x="18975" y="85768"/>
                      <a:pt x="18315" y="84041"/>
                      <a:pt x="18315" y="81118"/>
                    </a:cubicBezTo>
                    <a:cubicBezTo>
                      <a:pt x="18315" y="78063"/>
                      <a:pt x="19239" y="75538"/>
                      <a:pt x="20426" y="72616"/>
                    </a:cubicBezTo>
                    <a:cubicBezTo>
                      <a:pt x="21746" y="69029"/>
                      <a:pt x="23198" y="65442"/>
                      <a:pt x="24649" y="61987"/>
                    </a:cubicBezTo>
                    <a:cubicBezTo>
                      <a:pt x="25837" y="58799"/>
                      <a:pt x="30588" y="46709"/>
                      <a:pt x="31116" y="45115"/>
                    </a:cubicBezTo>
                    <a:cubicBezTo>
                      <a:pt x="31512" y="43787"/>
                      <a:pt x="31908" y="42193"/>
                      <a:pt x="31908" y="40864"/>
                    </a:cubicBezTo>
                    <a:cubicBezTo>
                      <a:pt x="31908" y="34620"/>
                      <a:pt x="26629" y="29572"/>
                      <a:pt x="19370" y="29572"/>
                    </a:cubicBezTo>
                    <a:cubicBezTo>
                      <a:pt x="6305" y="29572"/>
                      <a:pt x="235" y="47639"/>
                      <a:pt x="235" y="49898"/>
                    </a:cubicBezTo>
                    <a:cubicBezTo>
                      <a:pt x="235" y="51625"/>
                      <a:pt x="2082" y="51625"/>
                      <a:pt x="2478" y="51625"/>
                    </a:cubicBezTo>
                    <a:cubicBezTo>
                      <a:pt x="4326" y="51625"/>
                      <a:pt x="4458" y="50961"/>
                      <a:pt x="4854" y="49499"/>
                    </a:cubicBezTo>
                    <a:cubicBezTo>
                      <a:pt x="8285" y="38074"/>
                      <a:pt x="14092" y="33291"/>
                      <a:pt x="18975" y="33291"/>
                    </a:cubicBezTo>
                    <a:cubicBezTo>
                      <a:pt x="21086" y="33291"/>
                      <a:pt x="22274" y="34354"/>
                      <a:pt x="22274" y="37941"/>
                    </a:cubicBezTo>
                    <a:cubicBezTo>
                      <a:pt x="22274" y="40997"/>
                      <a:pt x="21482" y="42990"/>
                      <a:pt x="18183" y="51226"/>
                    </a:cubicBezTo>
                    <a:lnTo>
                      <a:pt x="9869" y="72616"/>
                    </a:lnTo>
                    <a:close/>
                  </a:path>
                </a:pathLst>
              </a:custGeom>
              <a:solidFill>
                <a:srgbClr val="FF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98" name="Freeform 1597">
                <a:extLst>
                  <a:ext uri="{FF2B5EF4-FFF2-40B4-BE49-F238E27FC236}">
                    <a16:creationId xmlns:a16="http://schemas.microsoft.com/office/drawing/2014/main" id="{188D3C23-D738-DCE5-F7D7-3A8FB9AC97AB}"/>
                  </a:ext>
                </a:extLst>
              </p:cNvPr>
              <p:cNvSpPr/>
              <p:nvPr>
                <p:custDataLst>
                  <p:tags r:id="rId147"/>
                </p:custDataLst>
              </p:nvPr>
            </p:nvSpPr>
            <p:spPr>
              <a:xfrm>
                <a:off x="6986708" y="4068297"/>
                <a:ext cx="67833" cy="93527"/>
              </a:xfrm>
              <a:custGeom>
                <a:avLst/>
                <a:gdLst>
                  <a:gd name="connsiteX0" fmla="*/ 67540 w 67833"/>
                  <a:gd name="connsiteY0" fmla="*/ 4071 h 93527"/>
                  <a:gd name="connsiteX1" fmla="*/ 68068 w 67833"/>
                  <a:gd name="connsiteY1" fmla="*/ 1945 h 93527"/>
                  <a:gd name="connsiteX2" fmla="*/ 65957 w 67833"/>
                  <a:gd name="connsiteY2" fmla="*/ 85 h 93527"/>
                  <a:gd name="connsiteX3" fmla="*/ 49064 w 67833"/>
                  <a:gd name="connsiteY3" fmla="*/ 1414 h 93527"/>
                  <a:gd name="connsiteX4" fmla="*/ 46161 w 67833"/>
                  <a:gd name="connsiteY4" fmla="*/ 4469 h 93527"/>
                  <a:gd name="connsiteX5" fmla="*/ 49592 w 67833"/>
                  <a:gd name="connsiteY5" fmla="*/ 6329 h 93527"/>
                  <a:gd name="connsiteX6" fmla="*/ 55927 w 67833"/>
                  <a:gd name="connsiteY6" fmla="*/ 8322 h 93527"/>
                  <a:gd name="connsiteX7" fmla="*/ 55399 w 67833"/>
                  <a:gd name="connsiteY7" fmla="*/ 11245 h 93527"/>
                  <a:gd name="connsiteX8" fmla="*/ 47876 w 67833"/>
                  <a:gd name="connsiteY8" fmla="*/ 41535 h 93527"/>
                  <a:gd name="connsiteX9" fmla="*/ 34283 w 67833"/>
                  <a:gd name="connsiteY9" fmla="*/ 33697 h 93527"/>
                  <a:gd name="connsiteX10" fmla="*/ 235 w 67833"/>
                  <a:gd name="connsiteY10" fmla="*/ 71559 h 93527"/>
                  <a:gd name="connsiteX11" fmla="*/ 20162 w 67833"/>
                  <a:gd name="connsiteY11" fmla="*/ 93613 h 93527"/>
                  <a:gd name="connsiteX12" fmla="*/ 38902 w 67833"/>
                  <a:gd name="connsiteY12" fmla="*/ 84313 h 93527"/>
                  <a:gd name="connsiteX13" fmla="*/ 52495 w 67833"/>
                  <a:gd name="connsiteY13" fmla="*/ 93613 h 93527"/>
                  <a:gd name="connsiteX14" fmla="*/ 62921 w 67833"/>
                  <a:gd name="connsiteY14" fmla="*/ 86572 h 93527"/>
                  <a:gd name="connsiteX15" fmla="*/ 67540 w 67833"/>
                  <a:gd name="connsiteY15" fmla="*/ 73286 h 93527"/>
                  <a:gd name="connsiteX16" fmla="*/ 65429 w 67833"/>
                  <a:gd name="connsiteY16" fmla="*/ 71559 h 93527"/>
                  <a:gd name="connsiteX17" fmla="*/ 62525 w 67833"/>
                  <a:gd name="connsiteY17" fmla="*/ 75678 h 93527"/>
                  <a:gd name="connsiteX18" fmla="*/ 52891 w 67833"/>
                  <a:gd name="connsiteY18" fmla="*/ 89893 h 93527"/>
                  <a:gd name="connsiteX19" fmla="*/ 48536 w 67833"/>
                  <a:gd name="connsiteY19" fmla="*/ 83383 h 93527"/>
                  <a:gd name="connsiteX20" fmla="*/ 49196 w 67833"/>
                  <a:gd name="connsiteY20" fmla="*/ 77936 h 93527"/>
                  <a:gd name="connsiteX21" fmla="*/ 67540 w 67833"/>
                  <a:gd name="connsiteY21" fmla="*/ 4071 h 93527"/>
                  <a:gd name="connsiteX22" fmla="*/ 39430 w 67833"/>
                  <a:gd name="connsiteY22" fmla="*/ 75678 h 93527"/>
                  <a:gd name="connsiteX23" fmla="*/ 32700 w 67833"/>
                  <a:gd name="connsiteY23" fmla="*/ 84579 h 93527"/>
                  <a:gd name="connsiteX24" fmla="*/ 20558 w 67833"/>
                  <a:gd name="connsiteY24" fmla="*/ 89893 h 93527"/>
                  <a:gd name="connsiteX25" fmla="*/ 10924 w 67833"/>
                  <a:gd name="connsiteY25" fmla="*/ 77006 h 93527"/>
                  <a:gd name="connsiteX26" fmla="*/ 17787 w 67833"/>
                  <a:gd name="connsiteY26" fmla="*/ 50037 h 93527"/>
                  <a:gd name="connsiteX27" fmla="*/ 34283 w 67833"/>
                  <a:gd name="connsiteY27" fmla="*/ 37416 h 93527"/>
                  <a:gd name="connsiteX28" fmla="*/ 46029 w 67833"/>
                  <a:gd name="connsiteY28" fmla="*/ 48975 h 93527"/>
                  <a:gd name="connsiteX29" fmla="*/ 45633 w 67833"/>
                  <a:gd name="connsiteY29" fmla="*/ 50834 h 93527"/>
                  <a:gd name="connsiteX30" fmla="*/ 39430 w 67833"/>
                  <a:gd name="connsiteY30" fmla="*/ 75678 h 93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7833" h="93527">
                    <a:moveTo>
                      <a:pt x="67540" y="4071"/>
                    </a:moveTo>
                    <a:cubicBezTo>
                      <a:pt x="67672" y="3805"/>
                      <a:pt x="68068" y="2078"/>
                      <a:pt x="68068" y="1945"/>
                    </a:cubicBezTo>
                    <a:cubicBezTo>
                      <a:pt x="68068" y="1281"/>
                      <a:pt x="67540" y="85"/>
                      <a:pt x="65957" y="85"/>
                    </a:cubicBezTo>
                    <a:cubicBezTo>
                      <a:pt x="63317" y="85"/>
                      <a:pt x="52363" y="1148"/>
                      <a:pt x="49064" y="1414"/>
                    </a:cubicBezTo>
                    <a:cubicBezTo>
                      <a:pt x="48008" y="1546"/>
                      <a:pt x="46161" y="1679"/>
                      <a:pt x="46161" y="4469"/>
                    </a:cubicBezTo>
                    <a:cubicBezTo>
                      <a:pt x="46161" y="6329"/>
                      <a:pt x="48008" y="6329"/>
                      <a:pt x="49592" y="6329"/>
                    </a:cubicBezTo>
                    <a:cubicBezTo>
                      <a:pt x="55927" y="6329"/>
                      <a:pt x="55927" y="7259"/>
                      <a:pt x="55927" y="8322"/>
                    </a:cubicBezTo>
                    <a:cubicBezTo>
                      <a:pt x="55927" y="9252"/>
                      <a:pt x="55663" y="10049"/>
                      <a:pt x="55399" y="11245"/>
                    </a:cubicBezTo>
                    <a:lnTo>
                      <a:pt x="47876" y="41535"/>
                    </a:lnTo>
                    <a:cubicBezTo>
                      <a:pt x="45105" y="37151"/>
                      <a:pt x="40618" y="33697"/>
                      <a:pt x="34283" y="33697"/>
                    </a:cubicBezTo>
                    <a:cubicBezTo>
                      <a:pt x="17391" y="33697"/>
                      <a:pt x="235" y="52429"/>
                      <a:pt x="235" y="71559"/>
                    </a:cubicBezTo>
                    <a:cubicBezTo>
                      <a:pt x="235" y="84446"/>
                      <a:pt x="8813" y="93613"/>
                      <a:pt x="20162" y="93613"/>
                    </a:cubicBezTo>
                    <a:cubicBezTo>
                      <a:pt x="27289" y="93613"/>
                      <a:pt x="33623" y="89494"/>
                      <a:pt x="38902" y="84313"/>
                    </a:cubicBezTo>
                    <a:cubicBezTo>
                      <a:pt x="41410" y="92284"/>
                      <a:pt x="49064" y="93613"/>
                      <a:pt x="52495" y="93613"/>
                    </a:cubicBezTo>
                    <a:cubicBezTo>
                      <a:pt x="57246" y="93613"/>
                      <a:pt x="60546" y="90690"/>
                      <a:pt x="62921" y="86572"/>
                    </a:cubicBezTo>
                    <a:cubicBezTo>
                      <a:pt x="65825" y="81390"/>
                      <a:pt x="67540" y="73818"/>
                      <a:pt x="67540" y="73286"/>
                    </a:cubicBezTo>
                    <a:cubicBezTo>
                      <a:pt x="67540" y="71559"/>
                      <a:pt x="65825" y="71559"/>
                      <a:pt x="65429" y="71559"/>
                    </a:cubicBezTo>
                    <a:cubicBezTo>
                      <a:pt x="63581" y="71559"/>
                      <a:pt x="63449" y="72091"/>
                      <a:pt x="62525" y="75678"/>
                    </a:cubicBezTo>
                    <a:cubicBezTo>
                      <a:pt x="60942" y="82055"/>
                      <a:pt x="58434" y="89893"/>
                      <a:pt x="52891" y="89893"/>
                    </a:cubicBezTo>
                    <a:cubicBezTo>
                      <a:pt x="49460" y="89893"/>
                      <a:pt x="48536" y="86970"/>
                      <a:pt x="48536" y="83383"/>
                    </a:cubicBezTo>
                    <a:cubicBezTo>
                      <a:pt x="48536" y="80859"/>
                      <a:pt x="48800" y="79663"/>
                      <a:pt x="49196" y="77936"/>
                    </a:cubicBezTo>
                    <a:lnTo>
                      <a:pt x="67540" y="4071"/>
                    </a:lnTo>
                    <a:close/>
                    <a:moveTo>
                      <a:pt x="39430" y="75678"/>
                    </a:moveTo>
                    <a:cubicBezTo>
                      <a:pt x="38506" y="79398"/>
                      <a:pt x="35603" y="82055"/>
                      <a:pt x="32700" y="84579"/>
                    </a:cubicBezTo>
                    <a:cubicBezTo>
                      <a:pt x="31512" y="85642"/>
                      <a:pt x="26233" y="89893"/>
                      <a:pt x="20558" y="89893"/>
                    </a:cubicBezTo>
                    <a:cubicBezTo>
                      <a:pt x="15675" y="89893"/>
                      <a:pt x="10924" y="86439"/>
                      <a:pt x="10924" y="77006"/>
                    </a:cubicBezTo>
                    <a:cubicBezTo>
                      <a:pt x="10924" y="69965"/>
                      <a:pt x="14751" y="55351"/>
                      <a:pt x="17787" y="50037"/>
                    </a:cubicBezTo>
                    <a:cubicBezTo>
                      <a:pt x="23858" y="39409"/>
                      <a:pt x="30588" y="37416"/>
                      <a:pt x="34283" y="37416"/>
                    </a:cubicBezTo>
                    <a:cubicBezTo>
                      <a:pt x="43521" y="37416"/>
                      <a:pt x="46029" y="47513"/>
                      <a:pt x="46029" y="48975"/>
                    </a:cubicBezTo>
                    <a:cubicBezTo>
                      <a:pt x="46029" y="49506"/>
                      <a:pt x="45765" y="50436"/>
                      <a:pt x="45633" y="50834"/>
                    </a:cubicBezTo>
                    <a:lnTo>
                      <a:pt x="39430" y="75678"/>
                    </a:lnTo>
                    <a:close/>
                  </a:path>
                </a:pathLst>
              </a:custGeom>
              <a:solidFill>
                <a:srgbClr val="FF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599" name="Freeform 1598">
                <a:extLst>
                  <a:ext uri="{FF2B5EF4-FFF2-40B4-BE49-F238E27FC236}">
                    <a16:creationId xmlns:a16="http://schemas.microsoft.com/office/drawing/2014/main" id="{5830BE3F-831F-25A7-7DB5-91D645255D0F}"/>
                  </a:ext>
                </a:extLst>
              </p:cNvPr>
              <p:cNvSpPr/>
              <p:nvPr>
                <p:custDataLst>
                  <p:tags r:id="rId148"/>
                </p:custDataLst>
              </p:nvPr>
            </p:nvSpPr>
            <p:spPr>
              <a:xfrm>
                <a:off x="7073732" y="4027793"/>
                <a:ext cx="106708" cy="87302"/>
              </a:xfrm>
              <a:custGeom>
                <a:avLst/>
                <a:gdLst>
                  <a:gd name="connsiteX0" fmla="*/ 94128 w 106708"/>
                  <a:gd name="connsiteY0" fmla="*/ 9762 h 87302"/>
                  <a:gd name="connsiteX1" fmla="*/ 83947 w 106708"/>
                  <a:gd name="connsiteY1" fmla="*/ 22857 h 87302"/>
                  <a:gd name="connsiteX2" fmla="*/ 93374 w 106708"/>
                  <a:gd name="connsiteY2" fmla="*/ 31587 h 87302"/>
                  <a:gd name="connsiteX3" fmla="*/ 106948 w 106708"/>
                  <a:gd name="connsiteY3" fmla="*/ 16784 h 87302"/>
                  <a:gd name="connsiteX4" fmla="*/ 85455 w 106708"/>
                  <a:gd name="connsiteY4" fmla="*/ 83 h 87302"/>
                  <a:gd name="connsiteX5" fmla="*/ 65283 w 106708"/>
                  <a:gd name="connsiteY5" fmla="*/ 11660 h 87302"/>
                  <a:gd name="connsiteX6" fmla="*/ 39265 w 106708"/>
                  <a:gd name="connsiteY6" fmla="*/ 83 h 87302"/>
                  <a:gd name="connsiteX7" fmla="*/ 2690 w 106708"/>
                  <a:gd name="connsiteY7" fmla="*/ 29690 h 87302"/>
                  <a:gd name="connsiteX8" fmla="*/ 7215 w 106708"/>
                  <a:gd name="connsiteY8" fmla="*/ 32347 h 87302"/>
                  <a:gd name="connsiteX9" fmla="*/ 11551 w 106708"/>
                  <a:gd name="connsiteY9" fmla="*/ 29879 h 87302"/>
                  <a:gd name="connsiteX10" fmla="*/ 38323 w 106708"/>
                  <a:gd name="connsiteY10" fmla="*/ 6915 h 87302"/>
                  <a:gd name="connsiteX11" fmla="*/ 48880 w 106708"/>
                  <a:gd name="connsiteY11" fmla="*/ 16404 h 87302"/>
                  <a:gd name="connsiteX12" fmla="*/ 44544 w 106708"/>
                  <a:gd name="connsiteY12" fmla="*/ 37281 h 87302"/>
                  <a:gd name="connsiteX13" fmla="*/ 38134 w 106708"/>
                  <a:gd name="connsiteY13" fmla="*/ 63282 h 87302"/>
                  <a:gd name="connsiteX14" fmla="*/ 22109 w 106708"/>
                  <a:gd name="connsiteY14" fmla="*/ 80553 h 87302"/>
                  <a:gd name="connsiteX15" fmla="*/ 13059 w 106708"/>
                  <a:gd name="connsiteY15" fmla="*/ 77706 h 87302"/>
                  <a:gd name="connsiteX16" fmla="*/ 23240 w 106708"/>
                  <a:gd name="connsiteY16" fmla="*/ 64611 h 87302"/>
                  <a:gd name="connsiteX17" fmla="*/ 13813 w 106708"/>
                  <a:gd name="connsiteY17" fmla="*/ 55880 h 87302"/>
                  <a:gd name="connsiteX18" fmla="*/ 239 w 106708"/>
                  <a:gd name="connsiteY18" fmla="*/ 70684 h 87302"/>
                  <a:gd name="connsiteX19" fmla="*/ 21732 w 106708"/>
                  <a:gd name="connsiteY19" fmla="*/ 87385 h 87302"/>
                  <a:gd name="connsiteX20" fmla="*/ 41905 w 106708"/>
                  <a:gd name="connsiteY20" fmla="*/ 75808 h 87302"/>
                  <a:gd name="connsiteX21" fmla="*/ 67922 w 106708"/>
                  <a:gd name="connsiteY21" fmla="*/ 87385 h 87302"/>
                  <a:gd name="connsiteX22" fmla="*/ 104497 w 106708"/>
                  <a:gd name="connsiteY22" fmla="*/ 57778 h 87302"/>
                  <a:gd name="connsiteX23" fmla="*/ 99972 w 106708"/>
                  <a:gd name="connsiteY23" fmla="*/ 55121 h 87302"/>
                  <a:gd name="connsiteX24" fmla="*/ 95636 w 106708"/>
                  <a:gd name="connsiteY24" fmla="*/ 57588 h 87302"/>
                  <a:gd name="connsiteX25" fmla="*/ 68865 w 106708"/>
                  <a:gd name="connsiteY25" fmla="*/ 80553 h 87302"/>
                  <a:gd name="connsiteX26" fmla="*/ 58307 w 106708"/>
                  <a:gd name="connsiteY26" fmla="*/ 71063 h 87302"/>
                  <a:gd name="connsiteX27" fmla="*/ 62455 w 106708"/>
                  <a:gd name="connsiteY27" fmla="*/ 49997 h 87302"/>
                  <a:gd name="connsiteX28" fmla="*/ 69053 w 106708"/>
                  <a:gd name="connsiteY28" fmla="*/ 24186 h 87302"/>
                  <a:gd name="connsiteX29" fmla="*/ 85078 w 106708"/>
                  <a:gd name="connsiteY29" fmla="*/ 6915 h 87302"/>
                  <a:gd name="connsiteX30" fmla="*/ 94128 w 106708"/>
                  <a:gd name="connsiteY30" fmla="*/ 9762 h 87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6708" h="87302">
                    <a:moveTo>
                      <a:pt x="94128" y="9762"/>
                    </a:moveTo>
                    <a:cubicBezTo>
                      <a:pt x="87341" y="11660"/>
                      <a:pt x="83947" y="18112"/>
                      <a:pt x="83947" y="22857"/>
                    </a:cubicBezTo>
                    <a:cubicBezTo>
                      <a:pt x="83947" y="27033"/>
                      <a:pt x="87152" y="31587"/>
                      <a:pt x="93374" y="31587"/>
                    </a:cubicBezTo>
                    <a:cubicBezTo>
                      <a:pt x="99972" y="31587"/>
                      <a:pt x="106948" y="26084"/>
                      <a:pt x="106948" y="16784"/>
                    </a:cubicBezTo>
                    <a:cubicBezTo>
                      <a:pt x="106948" y="6725"/>
                      <a:pt x="96956" y="83"/>
                      <a:pt x="85455" y="83"/>
                    </a:cubicBezTo>
                    <a:cubicBezTo>
                      <a:pt x="74709" y="83"/>
                      <a:pt x="67733" y="8243"/>
                      <a:pt x="65283" y="11660"/>
                    </a:cubicBezTo>
                    <a:cubicBezTo>
                      <a:pt x="60569" y="3689"/>
                      <a:pt x="50011" y="83"/>
                      <a:pt x="39265" y="83"/>
                    </a:cubicBezTo>
                    <a:cubicBezTo>
                      <a:pt x="15510" y="83"/>
                      <a:pt x="2690" y="23427"/>
                      <a:pt x="2690" y="29690"/>
                    </a:cubicBezTo>
                    <a:cubicBezTo>
                      <a:pt x="2690" y="32347"/>
                      <a:pt x="5518" y="32347"/>
                      <a:pt x="7215" y="32347"/>
                    </a:cubicBezTo>
                    <a:cubicBezTo>
                      <a:pt x="9477" y="32347"/>
                      <a:pt x="10797" y="32347"/>
                      <a:pt x="11551" y="29879"/>
                    </a:cubicBezTo>
                    <a:cubicBezTo>
                      <a:pt x="17018" y="12609"/>
                      <a:pt x="30593" y="6915"/>
                      <a:pt x="38323" y="6915"/>
                    </a:cubicBezTo>
                    <a:cubicBezTo>
                      <a:pt x="45487" y="6915"/>
                      <a:pt x="48880" y="10331"/>
                      <a:pt x="48880" y="16404"/>
                    </a:cubicBezTo>
                    <a:cubicBezTo>
                      <a:pt x="48880" y="20010"/>
                      <a:pt x="46241" y="30449"/>
                      <a:pt x="44544" y="37281"/>
                    </a:cubicBezTo>
                    <a:lnTo>
                      <a:pt x="38134" y="63282"/>
                    </a:lnTo>
                    <a:cubicBezTo>
                      <a:pt x="35306" y="74859"/>
                      <a:pt x="28519" y="80553"/>
                      <a:pt x="22109" y="80553"/>
                    </a:cubicBezTo>
                    <a:cubicBezTo>
                      <a:pt x="21166" y="80553"/>
                      <a:pt x="16830" y="80553"/>
                      <a:pt x="13059" y="77706"/>
                    </a:cubicBezTo>
                    <a:cubicBezTo>
                      <a:pt x="19846" y="75808"/>
                      <a:pt x="23240" y="69355"/>
                      <a:pt x="23240" y="64611"/>
                    </a:cubicBezTo>
                    <a:cubicBezTo>
                      <a:pt x="23240" y="60435"/>
                      <a:pt x="20035" y="55880"/>
                      <a:pt x="13813" y="55880"/>
                    </a:cubicBezTo>
                    <a:cubicBezTo>
                      <a:pt x="7215" y="55880"/>
                      <a:pt x="239" y="61384"/>
                      <a:pt x="239" y="70684"/>
                    </a:cubicBezTo>
                    <a:cubicBezTo>
                      <a:pt x="239" y="80743"/>
                      <a:pt x="10231" y="87385"/>
                      <a:pt x="21732" y="87385"/>
                    </a:cubicBezTo>
                    <a:cubicBezTo>
                      <a:pt x="32478" y="87385"/>
                      <a:pt x="39454" y="79224"/>
                      <a:pt x="41905" y="75808"/>
                    </a:cubicBezTo>
                    <a:cubicBezTo>
                      <a:pt x="46618" y="83779"/>
                      <a:pt x="57176" y="87385"/>
                      <a:pt x="67922" y="87385"/>
                    </a:cubicBezTo>
                    <a:cubicBezTo>
                      <a:pt x="91677" y="87385"/>
                      <a:pt x="104497" y="64041"/>
                      <a:pt x="104497" y="57778"/>
                    </a:cubicBezTo>
                    <a:cubicBezTo>
                      <a:pt x="104497" y="55121"/>
                      <a:pt x="101669" y="55121"/>
                      <a:pt x="99972" y="55121"/>
                    </a:cubicBezTo>
                    <a:cubicBezTo>
                      <a:pt x="97710" y="55121"/>
                      <a:pt x="96390" y="55121"/>
                      <a:pt x="95636" y="57588"/>
                    </a:cubicBezTo>
                    <a:cubicBezTo>
                      <a:pt x="90169" y="74859"/>
                      <a:pt x="76594" y="80553"/>
                      <a:pt x="68865" y="80553"/>
                    </a:cubicBezTo>
                    <a:cubicBezTo>
                      <a:pt x="61700" y="80553"/>
                      <a:pt x="58307" y="77137"/>
                      <a:pt x="58307" y="71063"/>
                    </a:cubicBezTo>
                    <a:cubicBezTo>
                      <a:pt x="58307" y="67078"/>
                      <a:pt x="60758" y="57019"/>
                      <a:pt x="62455" y="49997"/>
                    </a:cubicBezTo>
                    <a:cubicBezTo>
                      <a:pt x="63774" y="45062"/>
                      <a:pt x="68111" y="27222"/>
                      <a:pt x="69053" y="24186"/>
                    </a:cubicBezTo>
                    <a:cubicBezTo>
                      <a:pt x="71881" y="12798"/>
                      <a:pt x="78480" y="6915"/>
                      <a:pt x="85078" y="6915"/>
                    </a:cubicBezTo>
                    <a:cubicBezTo>
                      <a:pt x="86021" y="6915"/>
                      <a:pt x="90357" y="6915"/>
                      <a:pt x="94128" y="9762"/>
                    </a:cubicBezTo>
                    <a:close/>
                  </a:path>
                </a:pathLst>
              </a:custGeom>
              <a:solidFill>
                <a:srgbClr val="FF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00" name="Freeform 1599">
                <a:extLst>
                  <a:ext uri="{FF2B5EF4-FFF2-40B4-BE49-F238E27FC236}">
                    <a16:creationId xmlns:a16="http://schemas.microsoft.com/office/drawing/2014/main" id="{1FB0C6E5-1701-EB63-F5B2-FCCDDC8ED2DF}"/>
                  </a:ext>
                </a:extLst>
              </p:cNvPr>
              <p:cNvSpPr/>
              <p:nvPr>
                <p:custDataLst>
                  <p:tags r:id="rId149"/>
                </p:custDataLst>
              </p:nvPr>
            </p:nvSpPr>
            <p:spPr>
              <a:xfrm>
                <a:off x="7197017" y="3947134"/>
                <a:ext cx="39987" cy="89409"/>
              </a:xfrm>
              <a:custGeom>
                <a:avLst/>
                <a:gdLst>
                  <a:gd name="connsiteX0" fmla="*/ 36802 w 39987"/>
                  <a:gd name="connsiteY0" fmla="*/ 5127 h 89409"/>
                  <a:gd name="connsiteX1" fmla="*/ 31523 w 39987"/>
                  <a:gd name="connsiteY1" fmla="*/ 78 h 89409"/>
                  <a:gd name="connsiteX2" fmla="*/ 24133 w 39987"/>
                  <a:gd name="connsiteY2" fmla="*/ 7385 h 89409"/>
                  <a:gd name="connsiteX3" fmla="*/ 29412 w 39987"/>
                  <a:gd name="connsiteY3" fmla="*/ 12434 h 89409"/>
                  <a:gd name="connsiteX4" fmla="*/ 36802 w 39987"/>
                  <a:gd name="connsiteY4" fmla="*/ 5127 h 89409"/>
                  <a:gd name="connsiteX5" fmla="*/ 9880 w 39987"/>
                  <a:gd name="connsiteY5" fmla="*/ 72616 h 89409"/>
                  <a:gd name="connsiteX6" fmla="*/ 8692 w 39987"/>
                  <a:gd name="connsiteY6" fmla="*/ 78195 h 89409"/>
                  <a:gd name="connsiteX7" fmla="*/ 21229 w 39987"/>
                  <a:gd name="connsiteY7" fmla="*/ 89488 h 89409"/>
                  <a:gd name="connsiteX8" fmla="*/ 40233 w 39987"/>
                  <a:gd name="connsiteY8" fmla="*/ 69161 h 89409"/>
                  <a:gd name="connsiteX9" fmla="*/ 38122 w 39987"/>
                  <a:gd name="connsiteY9" fmla="*/ 67434 h 89409"/>
                  <a:gd name="connsiteX10" fmla="*/ 35614 w 39987"/>
                  <a:gd name="connsiteY10" fmla="*/ 69693 h 89409"/>
                  <a:gd name="connsiteX11" fmla="*/ 21625 w 39987"/>
                  <a:gd name="connsiteY11" fmla="*/ 85768 h 89409"/>
                  <a:gd name="connsiteX12" fmla="*/ 18326 w 39987"/>
                  <a:gd name="connsiteY12" fmla="*/ 81118 h 89409"/>
                  <a:gd name="connsiteX13" fmla="*/ 20437 w 39987"/>
                  <a:gd name="connsiteY13" fmla="*/ 72616 h 89409"/>
                  <a:gd name="connsiteX14" fmla="*/ 24661 w 39987"/>
                  <a:gd name="connsiteY14" fmla="*/ 61987 h 89409"/>
                  <a:gd name="connsiteX15" fmla="*/ 31127 w 39987"/>
                  <a:gd name="connsiteY15" fmla="*/ 45115 h 89409"/>
                  <a:gd name="connsiteX16" fmla="*/ 31919 w 39987"/>
                  <a:gd name="connsiteY16" fmla="*/ 40864 h 89409"/>
                  <a:gd name="connsiteX17" fmla="*/ 19382 w 39987"/>
                  <a:gd name="connsiteY17" fmla="*/ 29572 h 89409"/>
                  <a:gd name="connsiteX18" fmla="*/ 246 w 39987"/>
                  <a:gd name="connsiteY18" fmla="*/ 49898 h 89409"/>
                  <a:gd name="connsiteX19" fmla="*/ 2489 w 39987"/>
                  <a:gd name="connsiteY19" fmla="*/ 51625 h 89409"/>
                  <a:gd name="connsiteX20" fmla="*/ 4865 w 39987"/>
                  <a:gd name="connsiteY20" fmla="*/ 49499 h 89409"/>
                  <a:gd name="connsiteX21" fmla="*/ 18986 w 39987"/>
                  <a:gd name="connsiteY21" fmla="*/ 33291 h 89409"/>
                  <a:gd name="connsiteX22" fmla="*/ 22285 w 39987"/>
                  <a:gd name="connsiteY22" fmla="*/ 37941 h 89409"/>
                  <a:gd name="connsiteX23" fmla="*/ 18194 w 39987"/>
                  <a:gd name="connsiteY23" fmla="*/ 51226 h 89409"/>
                  <a:gd name="connsiteX24" fmla="*/ 9880 w 39987"/>
                  <a:gd name="connsiteY24" fmla="*/ 72616 h 89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987" h="89409">
                    <a:moveTo>
                      <a:pt x="36802" y="5127"/>
                    </a:moveTo>
                    <a:cubicBezTo>
                      <a:pt x="36802" y="3001"/>
                      <a:pt x="35218" y="78"/>
                      <a:pt x="31523" y="78"/>
                    </a:cubicBezTo>
                    <a:cubicBezTo>
                      <a:pt x="27960" y="78"/>
                      <a:pt x="24133" y="3533"/>
                      <a:pt x="24133" y="7385"/>
                    </a:cubicBezTo>
                    <a:cubicBezTo>
                      <a:pt x="24133" y="9644"/>
                      <a:pt x="25848" y="12434"/>
                      <a:pt x="29412" y="12434"/>
                    </a:cubicBezTo>
                    <a:cubicBezTo>
                      <a:pt x="33239" y="12434"/>
                      <a:pt x="36802" y="8714"/>
                      <a:pt x="36802" y="5127"/>
                    </a:cubicBezTo>
                    <a:close/>
                    <a:moveTo>
                      <a:pt x="9880" y="72616"/>
                    </a:moveTo>
                    <a:cubicBezTo>
                      <a:pt x="9352" y="74343"/>
                      <a:pt x="8692" y="75937"/>
                      <a:pt x="8692" y="78195"/>
                    </a:cubicBezTo>
                    <a:cubicBezTo>
                      <a:pt x="8692" y="84439"/>
                      <a:pt x="13971" y="89488"/>
                      <a:pt x="21229" y="89488"/>
                    </a:cubicBezTo>
                    <a:cubicBezTo>
                      <a:pt x="34427" y="89488"/>
                      <a:pt x="40233" y="71154"/>
                      <a:pt x="40233" y="69161"/>
                    </a:cubicBezTo>
                    <a:cubicBezTo>
                      <a:pt x="40233" y="67434"/>
                      <a:pt x="38518" y="67434"/>
                      <a:pt x="38122" y="67434"/>
                    </a:cubicBezTo>
                    <a:cubicBezTo>
                      <a:pt x="36274" y="67434"/>
                      <a:pt x="36142" y="68231"/>
                      <a:pt x="35614" y="69693"/>
                    </a:cubicBezTo>
                    <a:cubicBezTo>
                      <a:pt x="32579" y="80321"/>
                      <a:pt x="26772" y="85768"/>
                      <a:pt x="21625" y="85768"/>
                    </a:cubicBezTo>
                    <a:cubicBezTo>
                      <a:pt x="18986" y="85768"/>
                      <a:pt x="18326" y="84041"/>
                      <a:pt x="18326" y="81118"/>
                    </a:cubicBezTo>
                    <a:cubicBezTo>
                      <a:pt x="18326" y="78063"/>
                      <a:pt x="19250" y="75538"/>
                      <a:pt x="20437" y="72616"/>
                    </a:cubicBezTo>
                    <a:cubicBezTo>
                      <a:pt x="21757" y="69029"/>
                      <a:pt x="23209" y="65442"/>
                      <a:pt x="24661" y="61987"/>
                    </a:cubicBezTo>
                    <a:cubicBezTo>
                      <a:pt x="25848" y="58799"/>
                      <a:pt x="30599" y="46709"/>
                      <a:pt x="31127" y="45115"/>
                    </a:cubicBezTo>
                    <a:cubicBezTo>
                      <a:pt x="31523" y="43787"/>
                      <a:pt x="31919" y="42193"/>
                      <a:pt x="31919" y="40864"/>
                    </a:cubicBezTo>
                    <a:cubicBezTo>
                      <a:pt x="31919" y="34620"/>
                      <a:pt x="26640" y="29572"/>
                      <a:pt x="19382" y="29572"/>
                    </a:cubicBezTo>
                    <a:cubicBezTo>
                      <a:pt x="6316" y="29572"/>
                      <a:pt x="246" y="47639"/>
                      <a:pt x="246" y="49898"/>
                    </a:cubicBezTo>
                    <a:cubicBezTo>
                      <a:pt x="246" y="51625"/>
                      <a:pt x="2093" y="51625"/>
                      <a:pt x="2489" y="51625"/>
                    </a:cubicBezTo>
                    <a:cubicBezTo>
                      <a:pt x="4337" y="51625"/>
                      <a:pt x="4469" y="50961"/>
                      <a:pt x="4865" y="49499"/>
                    </a:cubicBezTo>
                    <a:cubicBezTo>
                      <a:pt x="8296" y="38074"/>
                      <a:pt x="14103" y="33291"/>
                      <a:pt x="18986" y="33291"/>
                    </a:cubicBezTo>
                    <a:cubicBezTo>
                      <a:pt x="21097" y="33291"/>
                      <a:pt x="22285" y="34354"/>
                      <a:pt x="22285" y="37941"/>
                    </a:cubicBezTo>
                    <a:cubicBezTo>
                      <a:pt x="22285" y="40997"/>
                      <a:pt x="21493" y="42990"/>
                      <a:pt x="18194" y="51226"/>
                    </a:cubicBezTo>
                    <a:lnTo>
                      <a:pt x="9880" y="72616"/>
                    </a:lnTo>
                    <a:close/>
                  </a:path>
                </a:pathLst>
              </a:custGeom>
              <a:solidFill>
                <a:srgbClr val="FF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01" name="Freeform 1600">
                <a:extLst>
                  <a:ext uri="{FF2B5EF4-FFF2-40B4-BE49-F238E27FC236}">
                    <a16:creationId xmlns:a16="http://schemas.microsoft.com/office/drawing/2014/main" id="{25E87525-ED67-CC6D-0A01-B0716C7BAFFB}"/>
                  </a:ext>
                </a:extLst>
              </p:cNvPr>
              <p:cNvSpPr/>
              <p:nvPr>
                <p:custDataLst>
                  <p:tags r:id="rId150"/>
                </p:custDataLst>
              </p:nvPr>
            </p:nvSpPr>
            <p:spPr>
              <a:xfrm>
                <a:off x="7198865" y="4068297"/>
                <a:ext cx="67833" cy="93527"/>
              </a:xfrm>
              <a:custGeom>
                <a:avLst/>
                <a:gdLst>
                  <a:gd name="connsiteX0" fmla="*/ 67551 w 67833"/>
                  <a:gd name="connsiteY0" fmla="*/ 4071 h 93527"/>
                  <a:gd name="connsiteX1" fmla="*/ 68079 w 67833"/>
                  <a:gd name="connsiteY1" fmla="*/ 1945 h 93527"/>
                  <a:gd name="connsiteX2" fmla="*/ 65968 w 67833"/>
                  <a:gd name="connsiteY2" fmla="*/ 85 h 93527"/>
                  <a:gd name="connsiteX3" fmla="*/ 49075 w 67833"/>
                  <a:gd name="connsiteY3" fmla="*/ 1414 h 93527"/>
                  <a:gd name="connsiteX4" fmla="*/ 46172 w 67833"/>
                  <a:gd name="connsiteY4" fmla="*/ 4469 h 93527"/>
                  <a:gd name="connsiteX5" fmla="*/ 49603 w 67833"/>
                  <a:gd name="connsiteY5" fmla="*/ 6329 h 93527"/>
                  <a:gd name="connsiteX6" fmla="*/ 55938 w 67833"/>
                  <a:gd name="connsiteY6" fmla="*/ 8322 h 93527"/>
                  <a:gd name="connsiteX7" fmla="*/ 55410 w 67833"/>
                  <a:gd name="connsiteY7" fmla="*/ 11245 h 93527"/>
                  <a:gd name="connsiteX8" fmla="*/ 47888 w 67833"/>
                  <a:gd name="connsiteY8" fmla="*/ 41535 h 93527"/>
                  <a:gd name="connsiteX9" fmla="*/ 34295 w 67833"/>
                  <a:gd name="connsiteY9" fmla="*/ 33697 h 93527"/>
                  <a:gd name="connsiteX10" fmla="*/ 246 w 67833"/>
                  <a:gd name="connsiteY10" fmla="*/ 71559 h 93527"/>
                  <a:gd name="connsiteX11" fmla="*/ 20174 w 67833"/>
                  <a:gd name="connsiteY11" fmla="*/ 93613 h 93527"/>
                  <a:gd name="connsiteX12" fmla="*/ 38914 w 67833"/>
                  <a:gd name="connsiteY12" fmla="*/ 84313 h 93527"/>
                  <a:gd name="connsiteX13" fmla="*/ 52507 w 67833"/>
                  <a:gd name="connsiteY13" fmla="*/ 93613 h 93527"/>
                  <a:gd name="connsiteX14" fmla="*/ 62932 w 67833"/>
                  <a:gd name="connsiteY14" fmla="*/ 86572 h 93527"/>
                  <a:gd name="connsiteX15" fmla="*/ 67551 w 67833"/>
                  <a:gd name="connsiteY15" fmla="*/ 73286 h 93527"/>
                  <a:gd name="connsiteX16" fmla="*/ 65440 w 67833"/>
                  <a:gd name="connsiteY16" fmla="*/ 71559 h 93527"/>
                  <a:gd name="connsiteX17" fmla="*/ 62537 w 67833"/>
                  <a:gd name="connsiteY17" fmla="*/ 75678 h 93527"/>
                  <a:gd name="connsiteX18" fmla="*/ 52903 w 67833"/>
                  <a:gd name="connsiteY18" fmla="*/ 89893 h 93527"/>
                  <a:gd name="connsiteX19" fmla="*/ 48548 w 67833"/>
                  <a:gd name="connsiteY19" fmla="*/ 83383 h 93527"/>
                  <a:gd name="connsiteX20" fmla="*/ 49207 w 67833"/>
                  <a:gd name="connsiteY20" fmla="*/ 77936 h 93527"/>
                  <a:gd name="connsiteX21" fmla="*/ 67551 w 67833"/>
                  <a:gd name="connsiteY21" fmla="*/ 4071 h 93527"/>
                  <a:gd name="connsiteX22" fmla="*/ 39441 w 67833"/>
                  <a:gd name="connsiteY22" fmla="*/ 75678 h 93527"/>
                  <a:gd name="connsiteX23" fmla="*/ 32711 w 67833"/>
                  <a:gd name="connsiteY23" fmla="*/ 84579 h 93527"/>
                  <a:gd name="connsiteX24" fmla="*/ 20569 w 67833"/>
                  <a:gd name="connsiteY24" fmla="*/ 89893 h 93527"/>
                  <a:gd name="connsiteX25" fmla="*/ 10935 w 67833"/>
                  <a:gd name="connsiteY25" fmla="*/ 77006 h 93527"/>
                  <a:gd name="connsiteX26" fmla="*/ 17798 w 67833"/>
                  <a:gd name="connsiteY26" fmla="*/ 50037 h 93527"/>
                  <a:gd name="connsiteX27" fmla="*/ 34295 w 67833"/>
                  <a:gd name="connsiteY27" fmla="*/ 37416 h 93527"/>
                  <a:gd name="connsiteX28" fmla="*/ 46040 w 67833"/>
                  <a:gd name="connsiteY28" fmla="*/ 48975 h 93527"/>
                  <a:gd name="connsiteX29" fmla="*/ 45644 w 67833"/>
                  <a:gd name="connsiteY29" fmla="*/ 50834 h 93527"/>
                  <a:gd name="connsiteX30" fmla="*/ 39441 w 67833"/>
                  <a:gd name="connsiteY30" fmla="*/ 75678 h 93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7833" h="93527">
                    <a:moveTo>
                      <a:pt x="67551" y="4071"/>
                    </a:moveTo>
                    <a:cubicBezTo>
                      <a:pt x="67683" y="3805"/>
                      <a:pt x="68079" y="2078"/>
                      <a:pt x="68079" y="1945"/>
                    </a:cubicBezTo>
                    <a:cubicBezTo>
                      <a:pt x="68079" y="1281"/>
                      <a:pt x="67551" y="85"/>
                      <a:pt x="65968" y="85"/>
                    </a:cubicBezTo>
                    <a:cubicBezTo>
                      <a:pt x="63328" y="85"/>
                      <a:pt x="52375" y="1148"/>
                      <a:pt x="49075" y="1414"/>
                    </a:cubicBezTo>
                    <a:cubicBezTo>
                      <a:pt x="48020" y="1546"/>
                      <a:pt x="46172" y="1679"/>
                      <a:pt x="46172" y="4469"/>
                    </a:cubicBezTo>
                    <a:cubicBezTo>
                      <a:pt x="46172" y="6329"/>
                      <a:pt x="48020" y="6329"/>
                      <a:pt x="49603" y="6329"/>
                    </a:cubicBezTo>
                    <a:cubicBezTo>
                      <a:pt x="55938" y="6329"/>
                      <a:pt x="55938" y="7259"/>
                      <a:pt x="55938" y="8322"/>
                    </a:cubicBezTo>
                    <a:cubicBezTo>
                      <a:pt x="55938" y="9252"/>
                      <a:pt x="55674" y="10049"/>
                      <a:pt x="55410" y="11245"/>
                    </a:cubicBezTo>
                    <a:lnTo>
                      <a:pt x="47888" y="41535"/>
                    </a:lnTo>
                    <a:cubicBezTo>
                      <a:pt x="45116" y="37151"/>
                      <a:pt x="40629" y="33697"/>
                      <a:pt x="34295" y="33697"/>
                    </a:cubicBezTo>
                    <a:cubicBezTo>
                      <a:pt x="17402" y="33697"/>
                      <a:pt x="246" y="52429"/>
                      <a:pt x="246" y="71559"/>
                    </a:cubicBezTo>
                    <a:cubicBezTo>
                      <a:pt x="246" y="84446"/>
                      <a:pt x="8824" y="93613"/>
                      <a:pt x="20174" y="93613"/>
                    </a:cubicBezTo>
                    <a:cubicBezTo>
                      <a:pt x="27300" y="93613"/>
                      <a:pt x="33635" y="89494"/>
                      <a:pt x="38914" y="84313"/>
                    </a:cubicBezTo>
                    <a:cubicBezTo>
                      <a:pt x="41421" y="92284"/>
                      <a:pt x="49075" y="93613"/>
                      <a:pt x="52507" y="93613"/>
                    </a:cubicBezTo>
                    <a:cubicBezTo>
                      <a:pt x="57258" y="93613"/>
                      <a:pt x="60557" y="90690"/>
                      <a:pt x="62932" y="86572"/>
                    </a:cubicBezTo>
                    <a:cubicBezTo>
                      <a:pt x="65836" y="81390"/>
                      <a:pt x="67551" y="73818"/>
                      <a:pt x="67551" y="73286"/>
                    </a:cubicBezTo>
                    <a:cubicBezTo>
                      <a:pt x="67551" y="71559"/>
                      <a:pt x="65836" y="71559"/>
                      <a:pt x="65440" y="71559"/>
                    </a:cubicBezTo>
                    <a:cubicBezTo>
                      <a:pt x="63592" y="71559"/>
                      <a:pt x="63460" y="72091"/>
                      <a:pt x="62537" y="75678"/>
                    </a:cubicBezTo>
                    <a:cubicBezTo>
                      <a:pt x="60953" y="82055"/>
                      <a:pt x="58445" y="89893"/>
                      <a:pt x="52903" y="89893"/>
                    </a:cubicBezTo>
                    <a:cubicBezTo>
                      <a:pt x="49471" y="89893"/>
                      <a:pt x="48548" y="86970"/>
                      <a:pt x="48548" y="83383"/>
                    </a:cubicBezTo>
                    <a:cubicBezTo>
                      <a:pt x="48548" y="80859"/>
                      <a:pt x="48811" y="79663"/>
                      <a:pt x="49207" y="77936"/>
                    </a:cubicBezTo>
                    <a:lnTo>
                      <a:pt x="67551" y="4071"/>
                    </a:lnTo>
                    <a:close/>
                    <a:moveTo>
                      <a:pt x="39441" y="75678"/>
                    </a:moveTo>
                    <a:cubicBezTo>
                      <a:pt x="38518" y="79398"/>
                      <a:pt x="35614" y="82055"/>
                      <a:pt x="32711" y="84579"/>
                    </a:cubicBezTo>
                    <a:cubicBezTo>
                      <a:pt x="31523" y="85642"/>
                      <a:pt x="26244" y="89893"/>
                      <a:pt x="20569" y="89893"/>
                    </a:cubicBezTo>
                    <a:cubicBezTo>
                      <a:pt x="15686" y="89893"/>
                      <a:pt x="10935" y="86439"/>
                      <a:pt x="10935" y="77006"/>
                    </a:cubicBezTo>
                    <a:cubicBezTo>
                      <a:pt x="10935" y="69965"/>
                      <a:pt x="14763" y="55351"/>
                      <a:pt x="17798" y="50037"/>
                    </a:cubicBezTo>
                    <a:cubicBezTo>
                      <a:pt x="23869" y="39409"/>
                      <a:pt x="30599" y="37416"/>
                      <a:pt x="34295" y="37416"/>
                    </a:cubicBezTo>
                    <a:cubicBezTo>
                      <a:pt x="43533" y="37416"/>
                      <a:pt x="46040" y="47513"/>
                      <a:pt x="46040" y="48975"/>
                    </a:cubicBezTo>
                    <a:cubicBezTo>
                      <a:pt x="46040" y="49506"/>
                      <a:pt x="45776" y="50436"/>
                      <a:pt x="45644" y="50834"/>
                    </a:cubicBezTo>
                    <a:lnTo>
                      <a:pt x="39441" y="75678"/>
                    </a:lnTo>
                    <a:close/>
                  </a:path>
                </a:pathLst>
              </a:custGeom>
              <a:solidFill>
                <a:srgbClr val="FF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02" name="Freeform 1601">
                <a:extLst>
                  <a:ext uri="{FF2B5EF4-FFF2-40B4-BE49-F238E27FC236}">
                    <a16:creationId xmlns:a16="http://schemas.microsoft.com/office/drawing/2014/main" id="{94426708-9C91-A852-3472-6B3CC5CDEE06}"/>
                  </a:ext>
                </a:extLst>
              </p:cNvPr>
              <p:cNvSpPr/>
              <p:nvPr>
                <p:custDataLst>
                  <p:tags r:id="rId151"/>
                </p:custDataLst>
              </p:nvPr>
            </p:nvSpPr>
            <p:spPr>
              <a:xfrm>
                <a:off x="7284399" y="3945407"/>
                <a:ext cx="98583" cy="89807"/>
              </a:xfrm>
              <a:custGeom>
                <a:avLst/>
                <a:gdLst>
                  <a:gd name="connsiteX0" fmla="*/ 58714 w 98583"/>
                  <a:gd name="connsiteY0" fmla="*/ 9511 h 89807"/>
                  <a:gd name="connsiteX1" fmla="*/ 62805 w 98583"/>
                  <a:gd name="connsiteY1" fmla="*/ 4994 h 89807"/>
                  <a:gd name="connsiteX2" fmla="*/ 70723 w 98583"/>
                  <a:gd name="connsiteY2" fmla="*/ 4861 h 89807"/>
                  <a:gd name="connsiteX3" fmla="*/ 85504 w 98583"/>
                  <a:gd name="connsiteY3" fmla="*/ 5924 h 89807"/>
                  <a:gd name="connsiteX4" fmla="*/ 91707 w 98583"/>
                  <a:gd name="connsiteY4" fmla="*/ 16419 h 89807"/>
                  <a:gd name="connsiteX5" fmla="*/ 90783 w 98583"/>
                  <a:gd name="connsiteY5" fmla="*/ 27180 h 89807"/>
                  <a:gd name="connsiteX6" fmla="*/ 90519 w 98583"/>
                  <a:gd name="connsiteY6" fmla="*/ 28642 h 89807"/>
                  <a:gd name="connsiteX7" fmla="*/ 92763 w 98583"/>
                  <a:gd name="connsiteY7" fmla="*/ 30634 h 89807"/>
                  <a:gd name="connsiteX8" fmla="*/ 95270 w 98583"/>
                  <a:gd name="connsiteY8" fmla="*/ 27313 h 89807"/>
                  <a:gd name="connsiteX9" fmla="*/ 98833 w 98583"/>
                  <a:gd name="connsiteY9" fmla="*/ 1938 h 89807"/>
                  <a:gd name="connsiteX10" fmla="*/ 94874 w 98583"/>
                  <a:gd name="connsiteY10" fmla="*/ 78 h 89807"/>
                  <a:gd name="connsiteX11" fmla="*/ 13712 w 98583"/>
                  <a:gd name="connsiteY11" fmla="*/ 78 h 89807"/>
                  <a:gd name="connsiteX12" fmla="*/ 9225 w 98583"/>
                  <a:gd name="connsiteY12" fmla="*/ 2868 h 89807"/>
                  <a:gd name="connsiteX13" fmla="*/ 910 w 98583"/>
                  <a:gd name="connsiteY13" fmla="*/ 26383 h 89807"/>
                  <a:gd name="connsiteX14" fmla="*/ 250 w 98583"/>
                  <a:gd name="connsiteY14" fmla="*/ 28774 h 89807"/>
                  <a:gd name="connsiteX15" fmla="*/ 2494 w 98583"/>
                  <a:gd name="connsiteY15" fmla="*/ 30634 h 89807"/>
                  <a:gd name="connsiteX16" fmla="*/ 5265 w 98583"/>
                  <a:gd name="connsiteY16" fmla="*/ 27446 h 89807"/>
                  <a:gd name="connsiteX17" fmla="*/ 37335 w 98583"/>
                  <a:gd name="connsiteY17" fmla="*/ 4861 h 89807"/>
                  <a:gd name="connsiteX18" fmla="*/ 42877 w 98583"/>
                  <a:gd name="connsiteY18" fmla="*/ 4861 h 89807"/>
                  <a:gd name="connsiteX19" fmla="*/ 46969 w 98583"/>
                  <a:gd name="connsiteY19" fmla="*/ 6190 h 89807"/>
                  <a:gd name="connsiteX20" fmla="*/ 46441 w 98583"/>
                  <a:gd name="connsiteY20" fmla="*/ 8980 h 89807"/>
                  <a:gd name="connsiteX21" fmla="*/ 29020 w 98583"/>
                  <a:gd name="connsiteY21" fmla="*/ 78860 h 89807"/>
                  <a:gd name="connsiteX22" fmla="*/ 13580 w 98583"/>
                  <a:gd name="connsiteY22" fmla="*/ 85104 h 89807"/>
                  <a:gd name="connsiteX23" fmla="*/ 7641 w 98583"/>
                  <a:gd name="connsiteY23" fmla="*/ 88026 h 89807"/>
                  <a:gd name="connsiteX24" fmla="*/ 9884 w 98583"/>
                  <a:gd name="connsiteY24" fmla="*/ 89886 h 89807"/>
                  <a:gd name="connsiteX25" fmla="*/ 21234 w 98583"/>
                  <a:gd name="connsiteY25" fmla="*/ 89488 h 89807"/>
                  <a:gd name="connsiteX26" fmla="*/ 32584 w 98583"/>
                  <a:gd name="connsiteY26" fmla="*/ 89355 h 89807"/>
                  <a:gd name="connsiteX27" fmla="*/ 44461 w 98583"/>
                  <a:gd name="connsiteY27" fmla="*/ 89488 h 89807"/>
                  <a:gd name="connsiteX28" fmla="*/ 55547 w 98583"/>
                  <a:gd name="connsiteY28" fmla="*/ 89886 h 89807"/>
                  <a:gd name="connsiteX29" fmla="*/ 58582 w 98583"/>
                  <a:gd name="connsiteY29" fmla="*/ 86964 h 89807"/>
                  <a:gd name="connsiteX30" fmla="*/ 53171 w 98583"/>
                  <a:gd name="connsiteY30" fmla="*/ 85104 h 89807"/>
                  <a:gd name="connsiteX31" fmla="*/ 45517 w 98583"/>
                  <a:gd name="connsiteY31" fmla="*/ 84838 h 89807"/>
                  <a:gd name="connsiteX32" fmla="*/ 40766 w 98583"/>
                  <a:gd name="connsiteY32" fmla="*/ 82314 h 89807"/>
                  <a:gd name="connsiteX33" fmla="*/ 41294 w 98583"/>
                  <a:gd name="connsiteY33" fmla="*/ 79258 h 89807"/>
                  <a:gd name="connsiteX34" fmla="*/ 58714 w 98583"/>
                  <a:gd name="connsiteY34" fmla="*/ 9511 h 89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8583" h="89807">
                    <a:moveTo>
                      <a:pt x="58714" y="9511"/>
                    </a:moveTo>
                    <a:cubicBezTo>
                      <a:pt x="59638" y="5658"/>
                      <a:pt x="59902" y="5260"/>
                      <a:pt x="62805" y="4994"/>
                    </a:cubicBezTo>
                    <a:cubicBezTo>
                      <a:pt x="63465" y="4861"/>
                      <a:pt x="68084" y="4861"/>
                      <a:pt x="70723" y="4861"/>
                    </a:cubicBezTo>
                    <a:cubicBezTo>
                      <a:pt x="78774" y="4861"/>
                      <a:pt x="82205" y="4861"/>
                      <a:pt x="85504" y="5924"/>
                    </a:cubicBezTo>
                    <a:cubicBezTo>
                      <a:pt x="91443" y="7784"/>
                      <a:pt x="91707" y="11637"/>
                      <a:pt x="91707" y="16419"/>
                    </a:cubicBezTo>
                    <a:cubicBezTo>
                      <a:pt x="91707" y="18545"/>
                      <a:pt x="91707" y="20272"/>
                      <a:pt x="90783" y="27180"/>
                    </a:cubicBezTo>
                    <a:lnTo>
                      <a:pt x="90519" y="28642"/>
                    </a:lnTo>
                    <a:cubicBezTo>
                      <a:pt x="90519" y="29970"/>
                      <a:pt x="91443" y="30634"/>
                      <a:pt x="92763" y="30634"/>
                    </a:cubicBezTo>
                    <a:cubicBezTo>
                      <a:pt x="94742" y="30634"/>
                      <a:pt x="95006" y="29439"/>
                      <a:pt x="95270" y="27313"/>
                    </a:cubicBezTo>
                    <a:lnTo>
                      <a:pt x="98833" y="1938"/>
                    </a:lnTo>
                    <a:cubicBezTo>
                      <a:pt x="98833" y="78"/>
                      <a:pt x="97250" y="78"/>
                      <a:pt x="94874" y="78"/>
                    </a:cubicBezTo>
                    <a:lnTo>
                      <a:pt x="13712" y="78"/>
                    </a:lnTo>
                    <a:cubicBezTo>
                      <a:pt x="10412" y="78"/>
                      <a:pt x="10148" y="78"/>
                      <a:pt x="9225" y="2868"/>
                    </a:cubicBezTo>
                    <a:lnTo>
                      <a:pt x="910" y="26383"/>
                    </a:lnTo>
                    <a:cubicBezTo>
                      <a:pt x="778" y="26915"/>
                      <a:pt x="250" y="28110"/>
                      <a:pt x="250" y="28774"/>
                    </a:cubicBezTo>
                    <a:cubicBezTo>
                      <a:pt x="250" y="29306"/>
                      <a:pt x="514" y="30634"/>
                      <a:pt x="2494" y="30634"/>
                    </a:cubicBezTo>
                    <a:cubicBezTo>
                      <a:pt x="4210" y="30634"/>
                      <a:pt x="4474" y="29970"/>
                      <a:pt x="5265" y="27446"/>
                    </a:cubicBezTo>
                    <a:cubicBezTo>
                      <a:pt x="12920" y="6190"/>
                      <a:pt x="17275" y="4861"/>
                      <a:pt x="37335" y="4861"/>
                    </a:cubicBezTo>
                    <a:lnTo>
                      <a:pt x="42877" y="4861"/>
                    </a:lnTo>
                    <a:cubicBezTo>
                      <a:pt x="46837" y="4861"/>
                      <a:pt x="46969" y="4994"/>
                      <a:pt x="46969" y="6190"/>
                    </a:cubicBezTo>
                    <a:cubicBezTo>
                      <a:pt x="46969" y="6323"/>
                      <a:pt x="46969" y="6987"/>
                      <a:pt x="46441" y="8980"/>
                    </a:cubicBezTo>
                    <a:lnTo>
                      <a:pt x="29020" y="78860"/>
                    </a:lnTo>
                    <a:cubicBezTo>
                      <a:pt x="27833" y="83775"/>
                      <a:pt x="27437" y="85104"/>
                      <a:pt x="13580" y="85104"/>
                    </a:cubicBezTo>
                    <a:cubicBezTo>
                      <a:pt x="8829" y="85104"/>
                      <a:pt x="7641" y="85104"/>
                      <a:pt x="7641" y="88026"/>
                    </a:cubicBezTo>
                    <a:cubicBezTo>
                      <a:pt x="7641" y="88425"/>
                      <a:pt x="7905" y="89886"/>
                      <a:pt x="9884" y="89886"/>
                    </a:cubicBezTo>
                    <a:cubicBezTo>
                      <a:pt x="13580" y="89886"/>
                      <a:pt x="17539" y="89488"/>
                      <a:pt x="21234" y="89488"/>
                    </a:cubicBezTo>
                    <a:cubicBezTo>
                      <a:pt x="24929" y="89488"/>
                      <a:pt x="28888" y="89355"/>
                      <a:pt x="32584" y="89355"/>
                    </a:cubicBezTo>
                    <a:cubicBezTo>
                      <a:pt x="36279" y="89355"/>
                      <a:pt x="40766" y="89355"/>
                      <a:pt x="44461" y="89488"/>
                    </a:cubicBezTo>
                    <a:cubicBezTo>
                      <a:pt x="48024" y="89621"/>
                      <a:pt x="51983" y="89886"/>
                      <a:pt x="55547" y="89886"/>
                    </a:cubicBezTo>
                    <a:cubicBezTo>
                      <a:pt x="56602" y="89886"/>
                      <a:pt x="58582" y="89886"/>
                      <a:pt x="58582" y="86964"/>
                    </a:cubicBezTo>
                    <a:cubicBezTo>
                      <a:pt x="58582" y="85104"/>
                      <a:pt x="57262" y="85104"/>
                      <a:pt x="53171" y="85104"/>
                    </a:cubicBezTo>
                    <a:cubicBezTo>
                      <a:pt x="50664" y="85104"/>
                      <a:pt x="48024" y="84971"/>
                      <a:pt x="45517" y="84838"/>
                    </a:cubicBezTo>
                    <a:cubicBezTo>
                      <a:pt x="41030" y="84439"/>
                      <a:pt x="40766" y="83908"/>
                      <a:pt x="40766" y="82314"/>
                    </a:cubicBezTo>
                    <a:cubicBezTo>
                      <a:pt x="40766" y="81384"/>
                      <a:pt x="40766" y="81118"/>
                      <a:pt x="41294" y="79258"/>
                    </a:cubicBezTo>
                    <a:lnTo>
                      <a:pt x="58714" y="9511"/>
                    </a:lnTo>
                    <a:close/>
                  </a:path>
                </a:pathLst>
              </a:custGeom>
              <a:solidFill>
                <a:srgbClr val="00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03" name="Freeform 1602">
                <a:extLst>
                  <a:ext uri="{FF2B5EF4-FFF2-40B4-BE49-F238E27FC236}">
                    <a16:creationId xmlns:a16="http://schemas.microsoft.com/office/drawing/2014/main" id="{5CC083D4-C807-BC1D-2E74-28E3ADBB17B1}"/>
                  </a:ext>
                </a:extLst>
              </p:cNvPr>
              <p:cNvSpPr/>
              <p:nvPr>
                <p:custDataLst>
                  <p:tags r:id="rId152"/>
                </p:custDataLst>
              </p:nvPr>
            </p:nvSpPr>
            <p:spPr>
              <a:xfrm>
                <a:off x="7407862" y="3971236"/>
                <a:ext cx="73338" cy="189788"/>
              </a:xfrm>
              <a:custGeom>
                <a:avLst/>
                <a:gdLst>
                  <a:gd name="connsiteX0" fmla="*/ 72653 w 73338"/>
                  <a:gd name="connsiteY0" fmla="*/ 7295 h 189788"/>
                  <a:gd name="connsiteX1" fmla="*/ 73595 w 73338"/>
                  <a:gd name="connsiteY1" fmla="*/ 3878 h 189788"/>
                  <a:gd name="connsiteX2" fmla="*/ 69825 w 73338"/>
                  <a:gd name="connsiteY2" fmla="*/ 83 h 189788"/>
                  <a:gd name="connsiteX3" fmla="*/ 66620 w 73338"/>
                  <a:gd name="connsiteY3" fmla="*/ 1791 h 189788"/>
                  <a:gd name="connsiteX4" fmla="*/ 1199 w 73338"/>
                  <a:gd name="connsiteY4" fmla="*/ 182659 h 189788"/>
                  <a:gd name="connsiteX5" fmla="*/ 257 w 73338"/>
                  <a:gd name="connsiteY5" fmla="*/ 186075 h 189788"/>
                  <a:gd name="connsiteX6" fmla="*/ 4027 w 73338"/>
                  <a:gd name="connsiteY6" fmla="*/ 189871 h 189788"/>
                  <a:gd name="connsiteX7" fmla="*/ 8175 w 73338"/>
                  <a:gd name="connsiteY7" fmla="*/ 185316 h 189788"/>
                  <a:gd name="connsiteX8" fmla="*/ 72653 w 73338"/>
                  <a:gd name="connsiteY8" fmla="*/ 7295 h 189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338" h="189788">
                    <a:moveTo>
                      <a:pt x="72653" y="7295"/>
                    </a:moveTo>
                    <a:cubicBezTo>
                      <a:pt x="73595" y="4827"/>
                      <a:pt x="73595" y="4068"/>
                      <a:pt x="73595" y="3878"/>
                    </a:cubicBezTo>
                    <a:cubicBezTo>
                      <a:pt x="73595" y="1791"/>
                      <a:pt x="71899" y="83"/>
                      <a:pt x="69825" y="83"/>
                    </a:cubicBezTo>
                    <a:cubicBezTo>
                      <a:pt x="68505" y="83"/>
                      <a:pt x="67185" y="652"/>
                      <a:pt x="66620" y="1791"/>
                    </a:cubicBezTo>
                    <a:lnTo>
                      <a:pt x="1199" y="182659"/>
                    </a:lnTo>
                    <a:cubicBezTo>
                      <a:pt x="257" y="185126"/>
                      <a:pt x="257" y="185885"/>
                      <a:pt x="257" y="186075"/>
                    </a:cubicBezTo>
                    <a:cubicBezTo>
                      <a:pt x="257" y="188163"/>
                      <a:pt x="1953" y="189871"/>
                      <a:pt x="4027" y="189871"/>
                    </a:cubicBezTo>
                    <a:cubicBezTo>
                      <a:pt x="6478" y="189871"/>
                      <a:pt x="7044" y="188542"/>
                      <a:pt x="8175" y="185316"/>
                    </a:cubicBezTo>
                    <a:lnTo>
                      <a:pt x="72653" y="7295"/>
                    </a:lnTo>
                    <a:close/>
                  </a:path>
                </a:pathLst>
              </a:custGeom>
              <a:solidFill>
                <a:srgbClr val="00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04" name="Freeform 1603">
                <a:extLst>
                  <a:ext uri="{FF2B5EF4-FFF2-40B4-BE49-F238E27FC236}">
                    <a16:creationId xmlns:a16="http://schemas.microsoft.com/office/drawing/2014/main" id="{D449F899-D9D6-4EB9-F9A7-3363FCC16AE7}"/>
                  </a:ext>
                </a:extLst>
              </p:cNvPr>
              <p:cNvSpPr/>
              <p:nvPr>
                <p:custDataLst>
                  <p:tags r:id="rId153"/>
                </p:custDataLst>
              </p:nvPr>
            </p:nvSpPr>
            <p:spPr>
              <a:xfrm>
                <a:off x="7505522" y="3960020"/>
                <a:ext cx="147054" cy="189788"/>
              </a:xfrm>
              <a:custGeom>
                <a:avLst/>
                <a:gdLst>
                  <a:gd name="connsiteX0" fmla="*/ 59838 w 147054"/>
                  <a:gd name="connsiteY0" fmla="*/ 169935 h 189788"/>
                  <a:gd name="connsiteX1" fmla="*/ 26656 w 147054"/>
                  <a:gd name="connsiteY1" fmla="*/ 96108 h 189788"/>
                  <a:gd name="connsiteX2" fmla="*/ 23828 w 147054"/>
                  <a:gd name="connsiteY2" fmla="*/ 93071 h 189788"/>
                  <a:gd name="connsiteX3" fmla="*/ 20623 w 147054"/>
                  <a:gd name="connsiteY3" fmla="*/ 94590 h 189788"/>
                  <a:gd name="connsiteX4" fmla="*/ 2713 w 147054"/>
                  <a:gd name="connsiteY4" fmla="*/ 108254 h 189788"/>
                  <a:gd name="connsiteX5" fmla="*/ 262 w 147054"/>
                  <a:gd name="connsiteY5" fmla="*/ 111291 h 189788"/>
                  <a:gd name="connsiteX6" fmla="*/ 2147 w 147054"/>
                  <a:gd name="connsiteY6" fmla="*/ 113379 h 189788"/>
                  <a:gd name="connsiteX7" fmla="*/ 8557 w 147054"/>
                  <a:gd name="connsiteY7" fmla="*/ 109203 h 189788"/>
                  <a:gd name="connsiteX8" fmla="*/ 14590 w 147054"/>
                  <a:gd name="connsiteY8" fmla="*/ 104648 h 189788"/>
                  <a:gd name="connsiteX9" fmla="*/ 51731 w 147054"/>
                  <a:gd name="connsiteY9" fmla="*/ 186827 h 189788"/>
                  <a:gd name="connsiteX10" fmla="*/ 55690 w 147054"/>
                  <a:gd name="connsiteY10" fmla="*/ 189863 h 189788"/>
                  <a:gd name="connsiteX11" fmla="*/ 60403 w 147054"/>
                  <a:gd name="connsiteY11" fmla="*/ 186067 h 189788"/>
                  <a:gd name="connsiteX12" fmla="*/ 145996 w 147054"/>
                  <a:gd name="connsiteY12" fmla="*/ 7666 h 189788"/>
                  <a:gd name="connsiteX13" fmla="*/ 147316 w 147054"/>
                  <a:gd name="connsiteY13" fmla="*/ 3871 h 189788"/>
                  <a:gd name="connsiteX14" fmla="*/ 143546 w 147054"/>
                  <a:gd name="connsiteY14" fmla="*/ 75 h 189788"/>
                  <a:gd name="connsiteX15" fmla="*/ 139209 w 147054"/>
                  <a:gd name="connsiteY15" fmla="*/ 4061 h 189788"/>
                  <a:gd name="connsiteX16" fmla="*/ 59838 w 147054"/>
                  <a:gd name="connsiteY16" fmla="*/ 169935 h 189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7054" h="189788">
                    <a:moveTo>
                      <a:pt x="59838" y="169935"/>
                    </a:moveTo>
                    <a:lnTo>
                      <a:pt x="26656" y="96108"/>
                    </a:lnTo>
                    <a:cubicBezTo>
                      <a:pt x="25336" y="93071"/>
                      <a:pt x="24394" y="93071"/>
                      <a:pt x="23828" y="93071"/>
                    </a:cubicBezTo>
                    <a:cubicBezTo>
                      <a:pt x="23640" y="93071"/>
                      <a:pt x="22697" y="93071"/>
                      <a:pt x="20623" y="94590"/>
                    </a:cubicBezTo>
                    <a:lnTo>
                      <a:pt x="2713" y="108254"/>
                    </a:lnTo>
                    <a:cubicBezTo>
                      <a:pt x="262" y="110152"/>
                      <a:pt x="262" y="110722"/>
                      <a:pt x="262" y="111291"/>
                    </a:cubicBezTo>
                    <a:cubicBezTo>
                      <a:pt x="262" y="112240"/>
                      <a:pt x="827" y="113379"/>
                      <a:pt x="2147" y="113379"/>
                    </a:cubicBezTo>
                    <a:cubicBezTo>
                      <a:pt x="3278" y="113379"/>
                      <a:pt x="6483" y="110722"/>
                      <a:pt x="8557" y="109203"/>
                    </a:cubicBezTo>
                    <a:cubicBezTo>
                      <a:pt x="9688" y="108254"/>
                      <a:pt x="12516" y="106167"/>
                      <a:pt x="14590" y="104648"/>
                    </a:cubicBezTo>
                    <a:lnTo>
                      <a:pt x="51731" y="186827"/>
                    </a:lnTo>
                    <a:cubicBezTo>
                      <a:pt x="53050" y="189863"/>
                      <a:pt x="53993" y="189863"/>
                      <a:pt x="55690" y="189863"/>
                    </a:cubicBezTo>
                    <a:cubicBezTo>
                      <a:pt x="58518" y="189863"/>
                      <a:pt x="59083" y="188725"/>
                      <a:pt x="60403" y="186067"/>
                    </a:cubicBezTo>
                    <a:lnTo>
                      <a:pt x="145996" y="7666"/>
                    </a:lnTo>
                    <a:cubicBezTo>
                      <a:pt x="147316" y="5009"/>
                      <a:pt x="147316" y="4250"/>
                      <a:pt x="147316" y="3871"/>
                    </a:cubicBezTo>
                    <a:cubicBezTo>
                      <a:pt x="147316" y="1973"/>
                      <a:pt x="145808" y="75"/>
                      <a:pt x="143546" y="75"/>
                    </a:cubicBezTo>
                    <a:cubicBezTo>
                      <a:pt x="142037" y="75"/>
                      <a:pt x="140718" y="1024"/>
                      <a:pt x="139209" y="4061"/>
                    </a:cubicBezTo>
                    <a:lnTo>
                      <a:pt x="59838" y="169935"/>
                    </a:lnTo>
                    <a:close/>
                  </a:path>
                </a:pathLst>
              </a:custGeom>
              <a:solidFill>
                <a:srgbClr val="00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05" name="Freeform 1604">
                <a:extLst>
                  <a:ext uri="{FF2B5EF4-FFF2-40B4-BE49-F238E27FC236}">
                    <a16:creationId xmlns:a16="http://schemas.microsoft.com/office/drawing/2014/main" id="{7E1076F0-F2A0-25A5-EC00-2FC2BC041E68}"/>
                  </a:ext>
                </a:extLst>
              </p:cNvPr>
              <p:cNvSpPr/>
              <p:nvPr>
                <p:custDataLst>
                  <p:tags r:id="rId154"/>
                </p:custDataLst>
              </p:nvPr>
            </p:nvSpPr>
            <p:spPr>
              <a:xfrm>
                <a:off x="7648869" y="3960021"/>
                <a:ext cx="81588" cy="7591"/>
              </a:xfrm>
              <a:custGeom>
                <a:avLst/>
                <a:gdLst>
                  <a:gd name="connsiteX0" fmla="*/ 0 w 81588"/>
                  <a:gd name="connsiteY0" fmla="*/ 0 h 7591"/>
                  <a:gd name="connsiteX1" fmla="*/ 81588 w 81588"/>
                  <a:gd name="connsiteY1" fmla="*/ 0 h 7591"/>
                  <a:gd name="connsiteX2" fmla="*/ 81588 w 81588"/>
                  <a:gd name="connsiteY2" fmla="*/ 7591 h 7591"/>
                  <a:gd name="connsiteX3" fmla="*/ 0 w 81588"/>
                  <a:gd name="connsiteY3" fmla="*/ 7591 h 7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588" h="7591">
                    <a:moveTo>
                      <a:pt x="0" y="0"/>
                    </a:moveTo>
                    <a:lnTo>
                      <a:pt x="81588" y="0"/>
                    </a:lnTo>
                    <a:lnTo>
                      <a:pt x="81588" y="7591"/>
                    </a:lnTo>
                    <a:lnTo>
                      <a:pt x="0" y="7591"/>
                    </a:lnTo>
                    <a:close/>
                  </a:path>
                </a:pathLst>
              </a:custGeom>
              <a:solidFill>
                <a:srgbClr val="00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06" name="Freeform 1605">
                <a:extLst>
                  <a:ext uri="{FF2B5EF4-FFF2-40B4-BE49-F238E27FC236}">
                    <a16:creationId xmlns:a16="http://schemas.microsoft.com/office/drawing/2014/main" id="{D29250FA-A967-2C8A-2DA1-D1ED26CDFF55}"/>
                  </a:ext>
                </a:extLst>
              </p:cNvPr>
              <p:cNvSpPr/>
              <p:nvPr>
                <p:custDataLst>
                  <p:tags r:id="rId155"/>
                </p:custDataLst>
              </p:nvPr>
            </p:nvSpPr>
            <p:spPr>
              <a:xfrm>
                <a:off x="7656599" y="4029691"/>
                <a:ext cx="73338" cy="85974"/>
              </a:xfrm>
              <a:custGeom>
                <a:avLst/>
                <a:gdLst>
                  <a:gd name="connsiteX0" fmla="*/ 67199 w 73338"/>
                  <a:gd name="connsiteY0" fmla="*/ 11849 h 85974"/>
                  <a:gd name="connsiteX1" fmla="*/ 58903 w 73338"/>
                  <a:gd name="connsiteY1" fmla="*/ 14507 h 85974"/>
                  <a:gd name="connsiteX2" fmla="*/ 55510 w 73338"/>
                  <a:gd name="connsiteY2" fmla="*/ 21908 h 85974"/>
                  <a:gd name="connsiteX3" fmla="*/ 62485 w 73338"/>
                  <a:gd name="connsiteY3" fmla="*/ 28551 h 85974"/>
                  <a:gd name="connsiteX4" fmla="*/ 73043 w 73338"/>
                  <a:gd name="connsiteY4" fmla="*/ 16404 h 85974"/>
                  <a:gd name="connsiteX5" fmla="*/ 50796 w 73338"/>
                  <a:gd name="connsiteY5" fmla="*/ 83 h 85974"/>
                  <a:gd name="connsiteX6" fmla="*/ 270 w 73338"/>
                  <a:gd name="connsiteY6" fmla="*/ 53982 h 85974"/>
                  <a:gd name="connsiteX7" fmla="*/ 30812 w 73338"/>
                  <a:gd name="connsiteY7" fmla="*/ 86057 h 85974"/>
                  <a:gd name="connsiteX8" fmla="*/ 73609 w 73338"/>
                  <a:gd name="connsiteY8" fmla="*/ 63662 h 85974"/>
                  <a:gd name="connsiteX9" fmla="*/ 71346 w 73338"/>
                  <a:gd name="connsiteY9" fmla="*/ 61194 h 85974"/>
                  <a:gd name="connsiteX10" fmla="*/ 68895 w 73338"/>
                  <a:gd name="connsiteY10" fmla="*/ 63092 h 85974"/>
                  <a:gd name="connsiteX11" fmla="*/ 31189 w 73338"/>
                  <a:gd name="connsiteY11" fmla="*/ 81881 h 85974"/>
                  <a:gd name="connsiteX12" fmla="*/ 14221 w 73338"/>
                  <a:gd name="connsiteY12" fmla="*/ 61194 h 85974"/>
                  <a:gd name="connsiteX13" fmla="*/ 24402 w 73338"/>
                  <a:gd name="connsiteY13" fmla="*/ 23237 h 85974"/>
                  <a:gd name="connsiteX14" fmla="*/ 50985 w 73338"/>
                  <a:gd name="connsiteY14" fmla="*/ 4258 h 85974"/>
                  <a:gd name="connsiteX15" fmla="*/ 67199 w 73338"/>
                  <a:gd name="connsiteY15" fmla="*/ 11849 h 85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3338" h="85974">
                    <a:moveTo>
                      <a:pt x="67199" y="11849"/>
                    </a:moveTo>
                    <a:cubicBezTo>
                      <a:pt x="64182" y="11849"/>
                      <a:pt x="61543" y="11849"/>
                      <a:pt x="58903" y="14507"/>
                    </a:cubicBezTo>
                    <a:cubicBezTo>
                      <a:pt x="55887" y="17353"/>
                      <a:pt x="55510" y="20580"/>
                      <a:pt x="55510" y="21908"/>
                    </a:cubicBezTo>
                    <a:cubicBezTo>
                      <a:pt x="55510" y="26463"/>
                      <a:pt x="58903" y="28551"/>
                      <a:pt x="62485" y="28551"/>
                    </a:cubicBezTo>
                    <a:cubicBezTo>
                      <a:pt x="67953" y="28551"/>
                      <a:pt x="73043" y="23996"/>
                      <a:pt x="73043" y="16404"/>
                    </a:cubicBezTo>
                    <a:cubicBezTo>
                      <a:pt x="73043" y="7105"/>
                      <a:pt x="64182" y="83"/>
                      <a:pt x="50796" y="83"/>
                    </a:cubicBezTo>
                    <a:cubicBezTo>
                      <a:pt x="25345" y="83"/>
                      <a:pt x="270" y="27222"/>
                      <a:pt x="270" y="53982"/>
                    </a:cubicBezTo>
                    <a:cubicBezTo>
                      <a:pt x="270" y="71063"/>
                      <a:pt x="11205" y="86057"/>
                      <a:pt x="30812" y="86057"/>
                    </a:cubicBezTo>
                    <a:cubicBezTo>
                      <a:pt x="57772" y="86057"/>
                      <a:pt x="73609" y="65939"/>
                      <a:pt x="73609" y="63662"/>
                    </a:cubicBezTo>
                    <a:cubicBezTo>
                      <a:pt x="73609" y="62523"/>
                      <a:pt x="72477" y="61194"/>
                      <a:pt x="71346" y="61194"/>
                    </a:cubicBezTo>
                    <a:cubicBezTo>
                      <a:pt x="70404" y="61194"/>
                      <a:pt x="70027" y="61574"/>
                      <a:pt x="68895" y="63092"/>
                    </a:cubicBezTo>
                    <a:cubicBezTo>
                      <a:pt x="54001" y="81881"/>
                      <a:pt x="33452" y="81881"/>
                      <a:pt x="31189" y="81881"/>
                    </a:cubicBezTo>
                    <a:cubicBezTo>
                      <a:pt x="19312" y="81881"/>
                      <a:pt x="14221" y="72582"/>
                      <a:pt x="14221" y="61194"/>
                    </a:cubicBezTo>
                    <a:cubicBezTo>
                      <a:pt x="14221" y="53413"/>
                      <a:pt x="17992" y="35004"/>
                      <a:pt x="24402" y="23237"/>
                    </a:cubicBezTo>
                    <a:cubicBezTo>
                      <a:pt x="30246" y="12419"/>
                      <a:pt x="40616" y="4258"/>
                      <a:pt x="50985" y="4258"/>
                    </a:cubicBezTo>
                    <a:cubicBezTo>
                      <a:pt x="57395" y="4258"/>
                      <a:pt x="64559" y="6725"/>
                      <a:pt x="67199" y="1184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07" name="Freeform 1606">
                <a:extLst>
                  <a:ext uri="{FF2B5EF4-FFF2-40B4-BE49-F238E27FC236}">
                    <a16:creationId xmlns:a16="http://schemas.microsoft.com/office/drawing/2014/main" id="{DA5609F3-0962-E4F2-1A7F-3E0FAD3795F6}"/>
                  </a:ext>
                </a:extLst>
              </p:cNvPr>
              <p:cNvSpPr/>
              <p:nvPr>
                <p:custDataLst>
                  <p:tags r:id="rId156"/>
                </p:custDataLst>
              </p:nvPr>
            </p:nvSpPr>
            <p:spPr>
              <a:xfrm>
                <a:off x="7741203" y="3971236"/>
                <a:ext cx="43739" cy="189788"/>
              </a:xfrm>
              <a:custGeom>
                <a:avLst/>
                <a:gdLst>
                  <a:gd name="connsiteX0" fmla="*/ 44014 w 43739"/>
                  <a:gd name="connsiteY0" fmla="*/ 94977 h 189788"/>
                  <a:gd name="connsiteX1" fmla="*/ 31571 w 43739"/>
                  <a:gd name="connsiteY1" fmla="*/ 35763 h 189788"/>
                  <a:gd name="connsiteX2" fmla="*/ 2160 w 43739"/>
                  <a:gd name="connsiteY2" fmla="*/ 83 h 189788"/>
                  <a:gd name="connsiteX3" fmla="*/ 274 w 43739"/>
                  <a:gd name="connsiteY3" fmla="*/ 1980 h 189788"/>
                  <a:gd name="connsiteX4" fmla="*/ 3856 w 43739"/>
                  <a:gd name="connsiteY4" fmla="*/ 6346 h 189788"/>
                  <a:gd name="connsiteX5" fmla="*/ 33079 w 43739"/>
                  <a:gd name="connsiteY5" fmla="*/ 94977 h 189788"/>
                  <a:gd name="connsiteX6" fmla="*/ 2725 w 43739"/>
                  <a:gd name="connsiteY6" fmla="*/ 184747 h 189788"/>
                  <a:gd name="connsiteX7" fmla="*/ 274 w 43739"/>
                  <a:gd name="connsiteY7" fmla="*/ 187973 h 189788"/>
                  <a:gd name="connsiteX8" fmla="*/ 2160 w 43739"/>
                  <a:gd name="connsiteY8" fmla="*/ 189871 h 189788"/>
                  <a:gd name="connsiteX9" fmla="*/ 32136 w 43739"/>
                  <a:gd name="connsiteY9" fmla="*/ 152862 h 189788"/>
                  <a:gd name="connsiteX10" fmla="*/ 44014 w 43739"/>
                  <a:gd name="connsiteY10" fmla="*/ 94977 h 189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739" h="189788">
                    <a:moveTo>
                      <a:pt x="44014" y="94977"/>
                    </a:moveTo>
                    <a:cubicBezTo>
                      <a:pt x="44014" y="80173"/>
                      <a:pt x="41940" y="57209"/>
                      <a:pt x="31571" y="35763"/>
                    </a:cubicBezTo>
                    <a:cubicBezTo>
                      <a:pt x="20259" y="12419"/>
                      <a:pt x="4045" y="83"/>
                      <a:pt x="2160" y="83"/>
                    </a:cubicBezTo>
                    <a:cubicBezTo>
                      <a:pt x="1028" y="83"/>
                      <a:pt x="274" y="842"/>
                      <a:pt x="274" y="1980"/>
                    </a:cubicBezTo>
                    <a:cubicBezTo>
                      <a:pt x="274" y="2550"/>
                      <a:pt x="274" y="2929"/>
                      <a:pt x="3856" y="6346"/>
                    </a:cubicBezTo>
                    <a:cubicBezTo>
                      <a:pt x="22332" y="25135"/>
                      <a:pt x="33079" y="55311"/>
                      <a:pt x="33079" y="94977"/>
                    </a:cubicBezTo>
                    <a:cubicBezTo>
                      <a:pt x="33079" y="127431"/>
                      <a:pt x="26103" y="160833"/>
                      <a:pt x="2725" y="184747"/>
                    </a:cubicBezTo>
                    <a:cubicBezTo>
                      <a:pt x="274" y="187024"/>
                      <a:pt x="274" y="187404"/>
                      <a:pt x="274" y="187973"/>
                    </a:cubicBezTo>
                    <a:cubicBezTo>
                      <a:pt x="274" y="189112"/>
                      <a:pt x="1028" y="189871"/>
                      <a:pt x="2160" y="189871"/>
                    </a:cubicBezTo>
                    <a:cubicBezTo>
                      <a:pt x="4045" y="189871"/>
                      <a:pt x="21013" y="176965"/>
                      <a:pt x="32136" y="152862"/>
                    </a:cubicBezTo>
                    <a:cubicBezTo>
                      <a:pt x="41751" y="131985"/>
                      <a:pt x="44014" y="110919"/>
                      <a:pt x="44014" y="9497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09" name="Freeform 1608">
                <a:extLst>
                  <a:ext uri="{FF2B5EF4-FFF2-40B4-BE49-F238E27FC236}">
                    <a16:creationId xmlns:a16="http://schemas.microsoft.com/office/drawing/2014/main" id="{4597F72D-76ED-B4E5-40DD-8B747F598E5D}"/>
                  </a:ext>
                </a:extLst>
              </p:cNvPr>
              <p:cNvSpPr/>
              <p:nvPr>
                <p:custDataLst>
                  <p:tags r:id="rId157"/>
                </p:custDataLst>
              </p:nvPr>
            </p:nvSpPr>
            <p:spPr>
              <a:xfrm>
                <a:off x="7810939" y="4027793"/>
                <a:ext cx="106708" cy="87302"/>
              </a:xfrm>
              <a:custGeom>
                <a:avLst/>
                <a:gdLst>
                  <a:gd name="connsiteX0" fmla="*/ 94167 w 106708"/>
                  <a:gd name="connsiteY0" fmla="*/ 9762 h 87302"/>
                  <a:gd name="connsiteX1" fmla="*/ 83986 w 106708"/>
                  <a:gd name="connsiteY1" fmla="*/ 22857 h 87302"/>
                  <a:gd name="connsiteX2" fmla="*/ 93413 w 106708"/>
                  <a:gd name="connsiteY2" fmla="*/ 31587 h 87302"/>
                  <a:gd name="connsiteX3" fmla="*/ 106987 w 106708"/>
                  <a:gd name="connsiteY3" fmla="*/ 16784 h 87302"/>
                  <a:gd name="connsiteX4" fmla="*/ 85494 w 106708"/>
                  <a:gd name="connsiteY4" fmla="*/ 83 h 87302"/>
                  <a:gd name="connsiteX5" fmla="*/ 65321 w 106708"/>
                  <a:gd name="connsiteY5" fmla="*/ 11660 h 87302"/>
                  <a:gd name="connsiteX6" fmla="*/ 39304 w 106708"/>
                  <a:gd name="connsiteY6" fmla="*/ 83 h 87302"/>
                  <a:gd name="connsiteX7" fmla="*/ 2729 w 106708"/>
                  <a:gd name="connsiteY7" fmla="*/ 29690 h 87302"/>
                  <a:gd name="connsiteX8" fmla="*/ 7254 w 106708"/>
                  <a:gd name="connsiteY8" fmla="*/ 32347 h 87302"/>
                  <a:gd name="connsiteX9" fmla="*/ 11590 w 106708"/>
                  <a:gd name="connsiteY9" fmla="*/ 29879 h 87302"/>
                  <a:gd name="connsiteX10" fmla="*/ 38362 w 106708"/>
                  <a:gd name="connsiteY10" fmla="*/ 6915 h 87302"/>
                  <a:gd name="connsiteX11" fmla="*/ 48919 w 106708"/>
                  <a:gd name="connsiteY11" fmla="*/ 16404 h 87302"/>
                  <a:gd name="connsiteX12" fmla="*/ 44583 w 106708"/>
                  <a:gd name="connsiteY12" fmla="*/ 37281 h 87302"/>
                  <a:gd name="connsiteX13" fmla="*/ 38173 w 106708"/>
                  <a:gd name="connsiteY13" fmla="*/ 63282 h 87302"/>
                  <a:gd name="connsiteX14" fmla="*/ 22148 w 106708"/>
                  <a:gd name="connsiteY14" fmla="*/ 80553 h 87302"/>
                  <a:gd name="connsiteX15" fmla="*/ 13098 w 106708"/>
                  <a:gd name="connsiteY15" fmla="*/ 77706 h 87302"/>
                  <a:gd name="connsiteX16" fmla="*/ 23279 w 106708"/>
                  <a:gd name="connsiteY16" fmla="*/ 64611 h 87302"/>
                  <a:gd name="connsiteX17" fmla="*/ 13852 w 106708"/>
                  <a:gd name="connsiteY17" fmla="*/ 55880 h 87302"/>
                  <a:gd name="connsiteX18" fmla="*/ 278 w 106708"/>
                  <a:gd name="connsiteY18" fmla="*/ 70684 h 87302"/>
                  <a:gd name="connsiteX19" fmla="*/ 21771 w 106708"/>
                  <a:gd name="connsiteY19" fmla="*/ 87385 h 87302"/>
                  <a:gd name="connsiteX20" fmla="*/ 41944 w 106708"/>
                  <a:gd name="connsiteY20" fmla="*/ 75808 h 87302"/>
                  <a:gd name="connsiteX21" fmla="*/ 67961 w 106708"/>
                  <a:gd name="connsiteY21" fmla="*/ 87385 h 87302"/>
                  <a:gd name="connsiteX22" fmla="*/ 104536 w 106708"/>
                  <a:gd name="connsiteY22" fmla="*/ 57778 h 87302"/>
                  <a:gd name="connsiteX23" fmla="*/ 100011 w 106708"/>
                  <a:gd name="connsiteY23" fmla="*/ 55121 h 87302"/>
                  <a:gd name="connsiteX24" fmla="*/ 95675 w 106708"/>
                  <a:gd name="connsiteY24" fmla="*/ 57588 h 87302"/>
                  <a:gd name="connsiteX25" fmla="*/ 68904 w 106708"/>
                  <a:gd name="connsiteY25" fmla="*/ 80553 h 87302"/>
                  <a:gd name="connsiteX26" fmla="*/ 58346 w 106708"/>
                  <a:gd name="connsiteY26" fmla="*/ 71063 h 87302"/>
                  <a:gd name="connsiteX27" fmla="*/ 62494 w 106708"/>
                  <a:gd name="connsiteY27" fmla="*/ 49997 h 87302"/>
                  <a:gd name="connsiteX28" fmla="*/ 69092 w 106708"/>
                  <a:gd name="connsiteY28" fmla="*/ 24186 h 87302"/>
                  <a:gd name="connsiteX29" fmla="*/ 85117 w 106708"/>
                  <a:gd name="connsiteY29" fmla="*/ 6915 h 87302"/>
                  <a:gd name="connsiteX30" fmla="*/ 94167 w 106708"/>
                  <a:gd name="connsiteY30" fmla="*/ 9762 h 87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6708" h="87302">
                    <a:moveTo>
                      <a:pt x="94167" y="9762"/>
                    </a:moveTo>
                    <a:cubicBezTo>
                      <a:pt x="87380" y="11660"/>
                      <a:pt x="83986" y="18112"/>
                      <a:pt x="83986" y="22857"/>
                    </a:cubicBezTo>
                    <a:cubicBezTo>
                      <a:pt x="83986" y="27033"/>
                      <a:pt x="87191" y="31587"/>
                      <a:pt x="93413" y="31587"/>
                    </a:cubicBezTo>
                    <a:cubicBezTo>
                      <a:pt x="100011" y="31587"/>
                      <a:pt x="106987" y="26084"/>
                      <a:pt x="106987" y="16784"/>
                    </a:cubicBezTo>
                    <a:cubicBezTo>
                      <a:pt x="106987" y="6725"/>
                      <a:pt x="96995" y="83"/>
                      <a:pt x="85494" y="83"/>
                    </a:cubicBezTo>
                    <a:cubicBezTo>
                      <a:pt x="74748" y="83"/>
                      <a:pt x="67772" y="8243"/>
                      <a:pt x="65321" y="11660"/>
                    </a:cubicBezTo>
                    <a:cubicBezTo>
                      <a:pt x="60608" y="3689"/>
                      <a:pt x="50050" y="83"/>
                      <a:pt x="39304" y="83"/>
                    </a:cubicBezTo>
                    <a:cubicBezTo>
                      <a:pt x="15549" y="83"/>
                      <a:pt x="2729" y="23427"/>
                      <a:pt x="2729" y="29690"/>
                    </a:cubicBezTo>
                    <a:cubicBezTo>
                      <a:pt x="2729" y="32347"/>
                      <a:pt x="5557" y="32347"/>
                      <a:pt x="7254" y="32347"/>
                    </a:cubicBezTo>
                    <a:cubicBezTo>
                      <a:pt x="9516" y="32347"/>
                      <a:pt x="10836" y="32347"/>
                      <a:pt x="11590" y="29879"/>
                    </a:cubicBezTo>
                    <a:cubicBezTo>
                      <a:pt x="17057" y="12609"/>
                      <a:pt x="30632" y="6915"/>
                      <a:pt x="38362" y="6915"/>
                    </a:cubicBezTo>
                    <a:cubicBezTo>
                      <a:pt x="45526" y="6915"/>
                      <a:pt x="48919" y="10331"/>
                      <a:pt x="48919" y="16404"/>
                    </a:cubicBezTo>
                    <a:cubicBezTo>
                      <a:pt x="48919" y="20010"/>
                      <a:pt x="46280" y="30449"/>
                      <a:pt x="44583" y="37281"/>
                    </a:cubicBezTo>
                    <a:lnTo>
                      <a:pt x="38173" y="63282"/>
                    </a:lnTo>
                    <a:cubicBezTo>
                      <a:pt x="35345" y="74859"/>
                      <a:pt x="28558" y="80553"/>
                      <a:pt x="22148" y="80553"/>
                    </a:cubicBezTo>
                    <a:cubicBezTo>
                      <a:pt x="21205" y="80553"/>
                      <a:pt x="16869" y="80553"/>
                      <a:pt x="13098" y="77706"/>
                    </a:cubicBezTo>
                    <a:cubicBezTo>
                      <a:pt x="19885" y="75808"/>
                      <a:pt x="23279" y="69355"/>
                      <a:pt x="23279" y="64611"/>
                    </a:cubicBezTo>
                    <a:cubicBezTo>
                      <a:pt x="23279" y="60435"/>
                      <a:pt x="20074" y="55880"/>
                      <a:pt x="13852" y="55880"/>
                    </a:cubicBezTo>
                    <a:cubicBezTo>
                      <a:pt x="7254" y="55880"/>
                      <a:pt x="278" y="61384"/>
                      <a:pt x="278" y="70684"/>
                    </a:cubicBezTo>
                    <a:cubicBezTo>
                      <a:pt x="278" y="80743"/>
                      <a:pt x="10270" y="87385"/>
                      <a:pt x="21771" y="87385"/>
                    </a:cubicBezTo>
                    <a:cubicBezTo>
                      <a:pt x="32517" y="87385"/>
                      <a:pt x="39493" y="79224"/>
                      <a:pt x="41944" y="75808"/>
                    </a:cubicBezTo>
                    <a:cubicBezTo>
                      <a:pt x="46657" y="83779"/>
                      <a:pt x="57215" y="87385"/>
                      <a:pt x="67961" y="87385"/>
                    </a:cubicBezTo>
                    <a:cubicBezTo>
                      <a:pt x="91716" y="87385"/>
                      <a:pt x="104536" y="64041"/>
                      <a:pt x="104536" y="57778"/>
                    </a:cubicBezTo>
                    <a:cubicBezTo>
                      <a:pt x="104536" y="55121"/>
                      <a:pt x="101708" y="55121"/>
                      <a:pt x="100011" y="55121"/>
                    </a:cubicBezTo>
                    <a:cubicBezTo>
                      <a:pt x="97749" y="55121"/>
                      <a:pt x="96429" y="55121"/>
                      <a:pt x="95675" y="57588"/>
                    </a:cubicBezTo>
                    <a:cubicBezTo>
                      <a:pt x="90208" y="74859"/>
                      <a:pt x="76633" y="80553"/>
                      <a:pt x="68904" y="80553"/>
                    </a:cubicBezTo>
                    <a:cubicBezTo>
                      <a:pt x="61739" y="80553"/>
                      <a:pt x="58346" y="77137"/>
                      <a:pt x="58346" y="71063"/>
                    </a:cubicBezTo>
                    <a:cubicBezTo>
                      <a:pt x="58346" y="67078"/>
                      <a:pt x="60797" y="57019"/>
                      <a:pt x="62494" y="49997"/>
                    </a:cubicBezTo>
                    <a:cubicBezTo>
                      <a:pt x="63813" y="45062"/>
                      <a:pt x="68149" y="27222"/>
                      <a:pt x="69092" y="24186"/>
                    </a:cubicBezTo>
                    <a:cubicBezTo>
                      <a:pt x="71920" y="12798"/>
                      <a:pt x="78519" y="6915"/>
                      <a:pt x="85117" y="6915"/>
                    </a:cubicBezTo>
                    <a:cubicBezTo>
                      <a:pt x="86060" y="6915"/>
                      <a:pt x="90396" y="6915"/>
                      <a:pt x="94167" y="9762"/>
                    </a:cubicBezTo>
                    <a:close/>
                  </a:path>
                </a:pathLst>
              </a:custGeom>
              <a:solidFill>
                <a:srgbClr val="FF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10" name="Freeform 1609">
                <a:extLst>
                  <a:ext uri="{FF2B5EF4-FFF2-40B4-BE49-F238E27FC236}">
                    <a16:creationId xmlns:a16="http://schemas.microsoft.com/office/drawing/2014/main" id="{EA074D64-E308-8BBE-8ABC-D3CD39AF4A09}"/>
                  </a:ext>
                </a:extLst>
              </p:cNvPr>
              <p:cNvSpPr/>
              <p:nvPr>
                <p:custDataLst>
                  <p:tags r:id="rId158"/>
                </p:custDataLst>
              </p:nvPr>
            </p:nvSpPr>
            <p:spPr>
              <a:xfrm>
                <a:off x="7934225" y="3947134"/>
                <a:ext cx="39987" cy="89409"/>
              </a:xfrm>
              <a:custGeom>
                <a:avLst/>
                <a:gdLst>
                  <a:gd name="connsiteX0" fmla="*/ 36841 w 39987"/>
                  <a:gd name="connsiteY0" fmla="*/ 5127 h 89409"/>
                  <a:gd name="connsiteX1" fmla="*/ 31562 w 39987"/>
                  <a:gd name="connsiteY1" fmla="*/ 78 h 89409"/>
                  <a:gd name="connsiteX2" fmla="*/ 24172 w 39987"/>
                  <a:gd name="connsiteY2" fmla="*/ 7385 h 89409"/>
                  <a:gd name="connsiteX3" fmla="*/ 29451 w 39987"/>
                  <a:gd name="connsiteY3" fmla="*/ 12434 h 89409"/>
                  <a:gd name="connsiteX4" fmla="*/ 36841 w 39987"/>
                  <a:gd name="connsiteY4" fmla="*/ 5127 h 89409"/>
                  <a:gd name="connsiteX5" fmla="*/ 9919 w 39987"/>
                  <a:gd name="connsiteY5" fmla="*/ 72616 h 89409"/>
                  <a:gd name="connsiteX6" fmla="*/ 8731 w 39987"/>
                  <a:gd name="connsiteY6" fmla="*/ 78195 h 89409"/>
                  <a:gd name="connsiteX7" fmla="*/ 21268 w 39987"/>
                  <a:gd name="connsiteY7" fmla="*/ 89488 h 89409"/>
                  <a:gd name="connsiteX8" fmla="*/ 40272 w 39987"/>
                  <a:gd name="connsiteY8" fmla="*/ 69161 h 89409"/>
                  <a:gd name="connsiteX9" fmla="*/ 38161 w 39987"/>
                  <a:gd name="connsiteY9" fmla="*/ 67434 h 89409"/>
                  <a:gd name="connsiteX10" fmla="*/ 35653 w 39987"/>
                  <a:gd name="connsiteY10" fmla="*/ 69693 h 89409"/>
                  <a:gd name="connsiteX11" fmla="*/ 21664 w 39987"/>
                  <a:gd name="connsiteY11" fmla="*/ 85768 h 89409"/>
                  <a:gd name="connsiteX12" fmla="*/ 18365 w 39987"/>
                  <a:gd name="connsiteY12" fmla="*/ 81118 h 89409"/>
                  <a:gd name="connsiteX13" fmla="*/ 20476 w 39987"/>
                  <a:gd name="connsiteY13" fmla="*/ 72616 h 89409"/>
                  <a:gd name="connsiteX14" fmla="*/ 24700 w 39987"/>
                  <a:gd name="connsiteY14" fmla="*/ 61987 h 89409"/>
                  <a:gd name="connsiteX15" fmla="*/ 31166 w 39987"/>
                  <a:gd name="connsiteY15" fmla="*/ 45115 h 89409"/>
                  <a:gd name="connsiteX16" fmla="*/ 31958 w 39987"/>
                  <a:gd name="connsiteY16" fmla="*/ 40864 h 89409"/>
                  <a:gd name="connsiteX17" fmla="*/ 19421 w 39987"/>
                  <a:gd name="connsiteY17" fmla="*/ 29572 h 89409"/>
                  <a:gd name="connsiteX18" fmla="*/ 285 w 39987"/>
                  <a:gd name="connsiteY18" fmla="*/ 49898 h 89409"/>
                  <a:gd name="connsiteX19" fmla="*/ 2528 w 39987"/>
                  <a:gd name="connsiteY19" fmla="*/ 51625 h 89409"/>
                  <a:gd name="connsiteX20" fmla="*/ 4904 w 39987"/>
                  <a:gd name="connsiteY20" fmla="*/ 49499 h 89409"/>
                  <a:gd name="connsiteX21" fmla="*/ 19025 w 39987"/>
                  <a:gd name="connsiteY21" fmla="*/ 33291 h 89409"/>
                  <a:gd name="connsiteX22" fmla="*/ 22324 w 39987"/>
                  <a:gd name="connsiteY22" fmla="*/ 37941 h 89409"/>
                  <a:gd name="connsiteX23" fmla="*/ 18233 w 39987"/>
                  <a:gd name="connsiteY23" fmla="*/ 51226 h 89409"/>
                  <a:gd name="connsiteX24" fmla="*/ 9919 w 39987"/>
                  <a:gd name="connsiteY24" fmla="*/ 72616 h 89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987" h="89409">
                    <a:moveTo>
                      <a:pt x="36841" y="5127"/>
                    </a:moveTo>
                    <a:cubicBezTo>
                      <a:pt x="36841" y="3001"/>
                      <a:pt x="35257" y="78"/>
                      <a:pt x="31562" y="78"/>
                    </a:cubicBezTo>
                    <a:cubicBezTo>
                      <a:pt x="27999" y="78"/>
                      <a:pt x="24172" y="3533"/>
                      <a:pt x="24172" y="7385"/>
                    </a:cubicBezTo>
                    <a:cubicBezTo>
                      <a:pt x="24172" y="9644"/>
                      <a:pt x="25887" y="12434"/>
                      <a:pt x="29451" y="12434"/>
                    </a:cubicBezTo>
                    <a:cubicBezTo>
                      <a:pt x="33278" y="12434"/>
                      <a:pt x="36841" y="8714"/>
                      <a:pt x="36841" y="5127"/>
                    </a:cubicBezTo>
                    <a:close/>
                    <a:moveTo>
                      <a:pt x="9919" y="72616"/>
                    </a:moveTo>
                    <a:cubicBezTo>
                      <a:pt x="9391" y="74343"/>
                      <a:pt x="8731" y="75937"/>
                      <a:pt x="8731" y="78195"/>
                    </a:cubicBezTo>
                    <a:cubicBezTo>
                      <a:pt x="8731" y="84439"/>
                      <a:pt x="14010" y="89488"/>
                      <a:pt x="21268" y="89488"/>
                    </a:cubicBezTo>
                    <a:cubicBezTo>
                      <a:pt x="34465" y="89488"/>
                      <a:pt x="40272" y="71154"/>
                      <a:pt x="40272" y="69161"/>
                    </a:cubicBezTo>
                    <a:cubicBezTo>
                      <a:pt x="40272" y="67434"/>
                      <a:pt x="38557" y="67434"/>
                      <a:pt x="38161" y="67434"/>
                    </a:cubicBezTo>
                    <a:cubicBezTo>
                      <a:pt x="36313" y="67434"/>
                      <a:pt x="36181" y="68231"/>
                      <a:pt x="35653" y="69693"/>
                    </a:cubicBezTo>
                    <a:cubicBezTo>
                      <a:pt x="32618" y="80321"/>
                      <a:pt x="26811" y="85768"/>
                      <a:pt x="21664" y="85768"/>
                    </a:cubicBezTo>
                    <a:cubicBezTo>
                      <a:pt x="19025" y="85768"/>
                      <a:pt x="18365" y="84041"/>
                      <a:pt x="18365" y="81118"/>
                    </a:cubicBezTo>
                    <a:cubicBezTo>
                      <a:pt x="18365" y="78063"/>
                      <a:pt x="19289" y="75538"/>
                      <a:pt x="20476" y="72616"/>
                    </a:cubicBezTo>
                    <a:cubicBezTo>
                      <a:pt x="21796" y="69029"/>
                      <a:pt x="23248" y="65442"/>
                      <a:pt x="24700" y="61987"/>
                    </a:cubicBezTo>
                    <a:cubicBezTo>
                      <a:pt x="25887" y="58799"/>
                      <a:pt x="30638" y="46709"/>
                      <a:pt x="31166" y="45115"/>
                    </a:cubicBezTo>
                    <a:cubicBezTo>
                      <a:pt x="31562" y="43787"/>
                      <a:pt x="31958" y="42193"/>
                      <a:pt x="31958" y="40864"/>
                    </a:cubicBezTo>
                    <a:cubicBezTo>
                      <a:pt x="31958" y="34620"/>
                      <a:pt x="26679" y="29572"/>
                      <a:pt x="19421" y="29572"/>
                    </a:cubicBezTo>
                    <a:cubicBezTo>
                      <a:pt x="6355" y="29572"/>
                      <a:pt x="285" y="47639"/>
                      <a:pt x="285" y="49898"/>
                    </a:cubicBezTo>
                    <a:cubicBezTo>
                      <a:pt x="285" y="51625"/>
                      <a:pt x="2132" y="51625"/>
                      <a:pt x="2528" y="51625"/>
                    </a:cubicBezTo>
                    <a:cubicBezTo>
                      <a:pt x="4376" y="51625"/>
                      <a:pt x="4508" y="50961"/>
                      <a:pt x="4904" y="49499"/>
                    </a:cubicBezTo>
                    <a:cubicBezTo>
                      <a:pt x="8335" y="38074"/>
                      <a:pt x="14142" y="33291"/>
                      <a:pt x="19025" y="33291"/>
                    </a:cubicBezTo>
                    <a:cubicBezTo>
                      <a:pt x="21136" y="33291"/>
                      <a:pt x="22324" y="34354"/>
                      <a:pt x="22324" y="37941"/>
                    </a:cubicBezTo>
                    <a:cubicBezTo>
                      <a:pt x="22324" y="40997"/>
                      <a:pt x="21532" y="42990"/>
                      <a:pt x="18233" y="51226"/>
                    </a:cubicBezTo>
                    <a:lnTo>
                      <a:pt x="9919" y="72616"/>
                    </a:lnTo>
                    <a:close/>
                  </a:path>
                </a:pathLst>
              </a:custGeom>
              <a:solidFill>
                <a:srgbClr val="FF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11" name="Freeform 1610">
                <a:extLst>
                  <a:ext uri="{FF2B5EF4-FFF2-40B4-BE49-F238E27FC236}">
                    <a16:creationId xmlns:a16="http://schemas.microsoft.com/office/drawing/2014/main" id="{17DAC1BB-2D72-3BA9-CBAB-58833B502ADC}"/>
                  </a:ext>
                </a:extLst>
              </p:cNvPr>
              <p:cNvSpPr/>
              <p:nvPr>
                <p:custDataLst>
                  <p:tags r:id="rId159"/>
                </p:custDataLst>
              </p:nvPr>
            </p:nvSpPr>
            <p:spPr>
              <a:xfrm>
                <a:off x="7936073" y="4068297"/>
                <a:ext cx="67833" cy="93527"/>
              </a:xfrm>
              <a:custGeom>
                <a:avLst/>
                <a:gdLst>
                  <a:gd name="connsiteX0" fmla="*/ 67590 w 67833"/>
                  <a:gd name="connsiteY0" fmla="*/ 4071 h 93527"/>
                  <a:gd name="connsiteX1" fmla="*/ 68118 w 67833"/>
                  <a:gd name="connsiteY1" fmla="*/ 1945 h 93527"/>
                  <a:gd name="connsiteX2" fmla="*/ 66007 w 67833"/>
                  <a:gd name="connsiteY2" fmla="*/ 85 h 93527"/>
                  <a:gd name="connsiteX3" fmla="*/ 49114 w 67833"/>
                  <a:gd name="connsiteY3" fmla="*/ 1414 h 93527"/>
                  <a:gd name="connsiteX4" fmla="*/ 46211 w 67833"/>
                  <a:gd name="connsiteY4" fmla="*/ 4469 h 93527"/>
                  <a:gd name="connsiteX5" fmla="*/ 49642 w 67833"/>
                  <a:gd name="connsiteY5" fmla="*/ 6329 h 93527"/>
                  <a:gd name="connsiteX6" fmla="*/ 55977 w 67833"/>
                  <a:gd name="connsiteY6" fmla="*/ 8322 h 93527"/>
                  <a:gd name="connsiteX7" fmla="*/ 55449 w 67833"/>
                  <a:gd name="connsiteY7" fmla="*/ 11245 h 93527"/>
                  <a:gd name="connsiteX8" fmla="*/ 47927 w 67833"/>
                  <a:gd name="connsiteY8" fmla="*/ 41535 h 93527"/>
                  <a:gd name="connsiteX9" fmla="*/ 34334 w 67833"/>
                  <a:gd name="connsiteY9" fmla="*/ 33697 h 93527"/>
                  <a:gd name="connsiteX10" fmla="*/ 285 w 67833"/>
                  <a:gd name="connsiteY10" fmla="*/ 71559 h 93527"/>
                  <a:gd name="connsiteX11" fmla="*/ 20212 w 67833"/>
                  <a:gd name="connsiteY11" fmla="*/ 93613 h 93527"/>
                  <a:gd name="connsiteX12" fmla="*/ 38953 w 67833"/>
                  <a:gd name="connsiteY12" fmla="*/ 84313 h 93527"/>
                  <a:gd name="connsiteX13" fmla="*/ 52546 w 67833"/>
                  <a:gd name="connsiteY13" fmla="*/ 93613 h 93527"/>
                  <a:gd name="connsiteX14" fmla="*/ 62971 w 67833"/>
                  <a:gd name="connsiteY14" fmla="*/ 86572 h 93527"/>
                  <a:gd name="connsiteX15" fmla="*/ 67590 w 67833"/>
                  <a:gd name="connsiteY15" fmla="*/ 73286 h 93527"/>
                  <a:gd name="connsiteX16" fmla="*/ 65479 w 67833"/>
                  <a:gd name="connsiteY16" fmla="*/ 71559 h 93527"/>
                  <a:gd name="connsiteX17" fmla="*/ 62575 w 67833"/>
                  <a:gd name="connsiteY17" fmla="*/ 75678 h 93527"/>
                  <a:gd name="connsiteX18" fmla="*/ 52942 w 67833"/>
                  <a:gd name="connsiteY18" fmla="*/ 89893 h 93527"/>
                  <a:gd name="connsiteX19" fmla="*/ 48586 w 67833"/>
                  <a:gd name="connsiteY19" fmla="*/ 83383 h 93527"/>
                  <a:gd name="connsiteX20" fmla="*/ 49246 w 67833"/>
                  <a:gd name="connsiteY20" fmla="*/ 77936 h 93527"/>
                  <a:gd name="connsiteX21" fmla="*/ 67590 w 67833"/>
                  <a:gd name="connsiteY21" fmla="*/ 4071 h 93527"/>
                  <a:gd name="connsiteX22" fmla="*/ 39480 w 67833"/>
                  <a:gd name="connsiteY22" fmla="*/ 75678 h 93527"/>
                  <a:gd name="connsiteX23" fmla="*/ 32750 w 67833"/>
                  <a:gd name="connsiteY23" fmla="*/ 84579 h 93527"/>
                  <a:gd name="connsiteX24" fmla="*/ 20608 w 67833"/>
                  <a:gd name="connsiteY24" fmla="*/ 89893 h 93527"/>
                  <a:gd name="connsiteX25" fmla="*/ 10974 w 67833"/>
                  <a:gd name="connsiteY25" fmla="*/ 77006 h 93527"/>
                  <a:gd name="connsiteX26" fmla="*/ 17837 w 67833"/>
                  <a:gd name="connsiteY26" fmla="*/ 50037 h 93527"/>
                  <a:gd name="connsiteX27" fmla="*/ 34334 w 67833"/>
                  <a:gd name="connsiteY27" fmla="*/ 37416 h 93527"/>
                  <a:gd name="connsiteX28" fmla="*/ 46079 w 67833"/>
                  <a:gd name="connsiteY28" fmla="*/ 48975 h 93527"/>
                  <a:gd name="connsiteX29" fmla="*/ 45683 w 67833"/>
                  <a:gd name="connsiteY29" fmla="*/ 50834 h 93527"/>
                  <a:gd name="connsiteX30" fmla="*/ 39480 w 67833"/>
                  <a:gd name="connsiteY30" fmla="*/ 75678 h 93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7833" h="93527">
                    <a:moveTo>
                      <a:pt x="67590" y="4071"/>
                    </a:moveTo>
                    <a:cubicBezTo>
                      <a:pt x="67722" y="3805"/>
                      <a:pt x="68118" y="2078"/>
                      <a:pt x="68118" y="1945"/>
                    </a:cubicBezTo>
                    <a:cubicBezTo>
                      <a:pt x="68118" y="1281"/>
                      <a:pt x="67590" y="85"/>
                      <a:pt x="66007" y="85"/>
                    </a:cubicBezTo>
                    <a:cubicBezTo>
                      <a:pt x="63367" y="85"/>
                      <a:pt x="52414" y="1148"/>
                      <a:pt x="49114" y="1414"/>
                    </a:cubicBezTo>
                    <a:cubicBezTo>
                      <a:pt x="48059" y="1546"/>
                      <a:pt x="46211" y="1679"/>
                      <a:pt x="46211" y="4469"/>
                    </a:cubicBezTo>
                    <a:cubicBezTo>
                      <a:pt x="46211" y="6329"/>
                      <a:pt x="48059" y="6329"/>
                      <a:pt x="49642" y="6329"/>
                    </a:cubicBezTo>
                    <a:cubicBezTo>
                      <a:pt x="55977" y="6329"/>
                      <a:pt x="55977" y="7259"/>
                      <a:pt x="55977" y="8322"/>
                    </a:cubicBezTo>
                    <a:cubicBezTo>
                      <a:pt x="55977" y="9252"/>
                      <a:pt x="55713" y="10049"/>
                      <a:pt x="55449" y="11245"/>
                    </a:cubicBezTo>
                    <a:lnTo>
                      <a:pt x="47927" y="41535"/>
                    </a:lnTo>
                    <a:cubicBezTo>
                      <a:pt x="45155" y="37151"/>
                      <a:pt x="40668" y="33697"/>
                      <a:pt x="34334" y="33697"/>
                    </a:cubicBezTo>
                    <a:cubicBezTo>
                      <a:pt x="17441" y="33697"/>
                      <a:pt x="285" y="52429"/>
                      <a:pt x="285" y="71559"/>
                    </a:cubicBezTo>
                    <a:cubicBezTo>
                      <a:pt x="285" y="84446"/>
                      <a:pt x="8863" y="93613"/>
                      <a:pt x="20212" y="93613"/>
                    </a:cubicBezTo>
                    <a:cubicBezTo>
                      <a:pt x="27339" y="93613"/>
                      <a:pt x="33674" y="89494"/>
                      <a:pt x="38953" y="84313"/>
                    </a:cubicBezTo>
                    <a:cubicBezTo>
                      <a:pt x="41460" y="92284"/>
                      <a:pt x="49114" y="93613"/>
                      <a:pt x="52546" y="93613"/>
                    </a:cubicBezTo>
                    <a:cubicBezTo>
                      <a:pt x="57297" y="93613"/>
                      <a:pt x="60596" y="90690"/>
                      <a:pt x="62971" y="86572"/>
                    </a:cubicBezTo>
                    <a:cubicBezTo>
                      <a:pt x="65875" y="81390"/>
                      <a:pt x="67590" y="73818"/>
                      <a:pt x="67590" y="73286"/>
                    </a:cubicBezTo>
                    <a:cubicBezTo>
                      <a:pt x="67590" y="71559"/>
                      <a:pt x="65875" y="71559"/>
                      <a:pt x="65479" y="71559"/>
                    </a:cubicBezTo>
                    <a:cubicBezTo>
                      <a:pt x="63631" y="71559"/>
                      <a:pt x="63499" y="72091"/>
                      <a:pt x="62575" y="75678"/>
                    </a:cubicBezTo>
                    <a:cubicBezTo>
                      <a:pt x="60992" y="82055"/>
                      <a:pt x="58484" y="89893"/>
                      <a:pt x="52942" y="89893"/>
                    </a:cubicBezTo>
                    <a:cubicBezTo>
                      <a:pt x="49510" y="89893"/>
                      <a:pt x="48586" y="86970"/>
                      <a:pt x="48586" y="83383"/>
                    </a:cubicBezTo>
                    <a:cubicBezTo>
                      <a:pt x="48586" y="80859"/>
                      <a:pt x="48850" y="79663"/>
                      <a:pt x="49246" y="77936"/>
                    </a:cubicBezTo>
                    <a:lnTo>
                      <a:pt x="67590" y="4071"/>
                    </a:lnTo>
                    <a:close/>
                    <a:moveTo>
                      <a:pt x="39480" y="75678"/>
                    </a:moveTo>
                    <a:cubicBezTo>
                      <a:pt x="38557" y="79398"/>
                      <a:pt x="35653" y="82055"/>
                      <a:pt x="32750" y="84579"/>
                    </a:cubicBezTo>
                    <a:cubicBezTo>
                      <a:pt x="31562" y="85642"/>
                      <a:pt x="26283" y="89893"/>
                      <a:pt x="20608" y="89893"/>
                    </a:cubicBezTo>
                    <a:cubicBezTo>
                      <a:pt x="15725" y="89893"/>
                      <a:pt x="10974" y="86439"/>
                      <a:pt x="10974" y="77006"/>
                    </a:cubicBezTo>
                    <a:cubicBezTo>
                      <a:pt x="10974" y="69965"/>
                      <a:pt x="14802" y="55351"/>
                      <a:pt x="17837" y="50037"/>
                    </a:cubicBezTo>
                    <a:cubicBezTo>
                      <a:pt x="23908" y="39409"/>
                      <a:pt x="30638" y="37416"/>
                      <a:pt x="34334" y="37416"/>
                    </a:cubicBezTo>
                    <a:cubicBezTo>
                      <a:pt x="43572" y="37416"/>
                      <a:pt x="46079" y="47513"/>
                      <a:pt x="46079" y="48975"/>
                    </a:cubicBezTo>
                    <a:cubicBezTo>
                      <a:pt x="46079" y="49506"/>
                      <a:pt x="45815" y="50436"/>
                      <a:pt x="45683" y="50834"/>
                    </a:cubicBezTo>
                    <a:lnTo>
                      <a:pt x="39480" y="75678"/>
                    </a:lnTo>
                    <a:close/>
                  </a:path>
                </a:pathLst>
              </a:custGeom>
              <a:solidFill>
                <a:srgbClr val="FF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12" name="Freeform 1611">
                <a:extLst>
                  <a:ext uri="{FF2B5EF4-FFF2-40B4-BE49-F238E27FC236}">
                    <a16:creationId xmlns:a16="http://schemas.microsoft.com/office/drawing/2014/main" id="{7E3B58AA-5089-624A-27B1-E40E583EB848}"/>
                  </a:ext>
                </a:extLst>
              </p:cNvPr>
              <p:cNvSpPr/>
              <p:nvPr>
                <p:custDataLst>
                  <p:tags r:id="rId160"/>
                </p:custDataLst>
              </p:nvPr>
            </p:nvSpPr>
            <p:spPr>
              <a:xfrm>
                <a:off x="8032146" y="4093460"/>
                <a:ext cx="22058" cy="56746"/>
              </a:xfrm>
              <a:custGeom>
                <a:avLst/>
                <a:gdLst>
                  <a:gd name="connsiteX0" fmla="*/ 22348 w 22058"/>
                  <a:gd name="connsiteY0" fmla="*/ 20010 h 56746"/>
                  <a:gd name="connsiteX1" fmla="*/ 10282 w 22058"/>
                  <a:gd name="connsiteY1" fmla="*/ 83 h 56746"/>
                  <a:gd name="connsiteX2" fmla="*/ 289 w 22058"/>
                  <a:gd name="connsiteY2" fmla="*/ 10141 h 56746"/>
                  <a:gd name="connsiteX3" fmla="*/ 10282 w 22058"/>
                  <a:gd name="connsiteY3" fmla="*/ 20200 h 56746"/>
                  <a:gd name="connsiteX4" fmla="*/ 16880 w 22058"/>
                  <a:gd name="connsiteY4" fmla="*/ 17733 h 56746"/>
                  <a:gd name="connsiteX5" fmla="*/ 17823 w 22058"/>
                  <a:gd name="connsiteY5" fmla="*/ 17164 h 56746"/>
                  <a:gd name="connsiteX6" fmla="*/ 18200 w 22058"/>
                  <a:gd name="connsiteY6" fmla="*/ 20010 h 56746"/>
                  <a:gd name="connsiteX7" fmla="*/ 5380 w 22058"/>
                  <a:gd name="connsiteY7" fmla="*/ 51705 h 56746"/>
                  <a:gd name="connsiteX8" fmla="*/ 3306 w 22058"/>
                  <a:gd name="connsiteY8" fmla="*/ 54742 h 56746"/>
                  <a:gd name="connsiteX9" fmla="*/ 5191 w 22058"/>
                  <a:gd name="connsiteY9" fmla="*/ 56829 h 56746"/>
                  <a:gd name="connsiteX10" fmla="*/ 22348 w 22058"/>
                  <a:gd name="connsiteY10" fmla="*/ 20010 h 56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058" h="56746">
                    <a:moveTo>
                      <a:pt x="22348" y="20010"/>
                    </a:moveTo>
                    <a:cubicBezTo>
                      <a:pt x="22348" y="7484"/>
                      <a:pt x="17634" y="83"/>
                      <a:pt x="10282" y="83"/>
                    </a:cubicBezTo>
                    <a:cubicBezTo>
                      <a:pt x="4060" y="83"/>
                      <a:pt x="289" y="4827"/>
                      <a:pt x="289" y="10141"/>
                    </a:cubicBezTo>
                    <a:cubicBezTo>
                      <a:pt x="289" y="15266"/>
                      <a:pt x="4060" y="20200"/>
                      <a:pt x="10282" y="20200"/>
                    </a:cubicBezTo>
                    <a:cubicBezTo>
                      <a:pt x="12544" y="20200"/>
                      <a:pt x="14995" y="19441"/>
                      <a:pt x="16880" y="17733"/>
                    </a:cubicBezTo>
                    <a:cubicBezTo>
                      <a:pt x="17446" y="17353"/>
                      <a:pt x="17634" y="17164"/>
                      <a:pt x="17823" y="17164"/>
                    </a:cubicBezTo>
                    <a:cubicBezTo>
                      <a:pt x="18011" y="17164"/>
                      <a:pt x="18200" y="17353"/>
                      <a:pt x="18200" y="20010"/>
                    </a:cubicBezTo>
                    <a:cubicBezTo>
                      <a:pt x="18200" y="34055"/>
                      <a:pt x="11601" y="45442"/>
                      <a:pt x="5380" y="51705"/>
                    </a:cubicBezTo>
                    <a:cubicBezTo>
                      <a:pt x="3306" y="53793"/>
                      <a:pt x="3306" y="54172"/>
                      <a:pt x="3306" y="54742"/>
                    </a:cubicBezTo>
                    <a:cubicBezTo>
                      <a:pt x="3306" y="56070"/>
                      <a:pt x="4249" y="56829"/>
                      <a:pt x="5191" y="56829"/>
                    </a:cubicBezTo>
                    <a:cubicBezTo>
                      <a:pt x="7265" y="56829"/>
                      <a:pt x="22348" y="42216"/>
                      <a:pt x="22348" y="200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13" name="Freeform 1612">
                <a:extLst>
                  <a:ext uri="{FF2B5EF4-FFF2-40B4-BE49-F238E27FC236}">
                    <a16:creationId xmlns:a16="http://schemas.microsoft.com/office/drawing/2014/main" id="{698FD209-F8EE-F6E9-B40E-D5A0DDD335BB}"/>
                  </a:ext>
                </a:extLst>
              </p:cNvPr>
              <p:cNvSpPr/>
              <p:nvPr>
                <p:custDataLst>
                  <p:tags r:id="rId161"/>
                </p:custDataLst>
              </p:nvPr>
            </p:nvSpPr>
            <p:spPr>
              <a:xfrm>
                <a:off x="5540446" y="4341177"/>
                <a:ext cx="106708" cy="87302"/>
              </a:xfrm>
              <a:custGeom>
                <a:avLst/>
                <a:gdLst>
                  <a:gd name="connsiteX0" fmla="*/ 94047 w 106708"/>
                  <a:gd name="connsiteY0" fmla="*/ 9778 h 87302"/>
                  <a:gd name="connsiteX1" fmla="*/ 83866 w 106708"/>
                  <a:gd name="connsiteY1" fmla="*/ 22874 h 87302"/>
                  <a:gd name="connsiteX2" fmla="*/ 93293 w 106708"/>
                  <a:gd name="connsiteY2" fmla="*/ 31604 h 87302"/>
                  <a:gd name="connsiteX3" fmla="*/ 106867 w 106708"/>
                  <a:gd name="connsiteY3" fmla="*/ 16800 h 87302"/>
                  <a:gd name="connsiteX4" fmla="*/ 85374 w 106708"/>
                  <a:gd name="connsiteY4" fmla="*/ 99 h 87302"/>
                  <a:gd name="connsiteX5" fmla="*/ 65202 w 106708"/>
                  <a:gd name="connsiteY5" fmla="*/ 11676 h 87302"/>
                  <a:gd name="connsiteX6" fmla="*/ 39184 w 106708"/>
                  <a:gd name="connsiteY6" fmla="*/ 99 h 87302"/>
                  <a:gd name="connsiteX7" fmla="*/ 2609 w 106708"/>
                  <a:gd name="connsiteY7" fmla="*/ 29706 h 87302"/>
                  <a:gd name="connsiteX8" fmla="*/ 7134 w 106708"/>
                  <a:gd name="connsiteY8" fmla="*/ 32363 h 87302"/>
                  <a:gd name="connsiteX9" fmla="*/ 11470 w 106708"/>
                  <a:gd name="connsiteY9" fmla="*/ 29896 h 87302"/>
                  <a:gd name="connsiteX10" fmla="*/ 38242 w 106708"/>
                  <a:gd name="connsiteY10" fmla="*/ 6931 h 87302"/>
                  <a:gd name="connsiteX11" fmla="*/ 48799 w 106708"/>
                  <a:gd name="connsiteY11" fmla="*/ 16421 h 87302"/>
                  <a:gd name="connsiteX12" fmla="*/ 44463 w 106708"/>
                  <a:gd name="connsiteY12" fmla="*/ 37298 h 87302"/>
                  <a:gd name="connsiteX13" fmla="*/ 38053 w 106708"/>
                  <a:gd name="connsiteY13" fmla="*/ 63299 h 87302"/>
                  <a:gd name="connsiteX14" fmla="*/ 22028 w 106708"/>
                  <a:gd name="connsiteY14" fmla="*/ 80569 h 87302"/>
                  <a:gd name="connsiteX15" fmla="*/ 12978 w 106708"/>
                  <a:gd name="connsiteY15" fmla="*/ 77722 h 87302"/>
                  <a:gd name="connsiteX16" fmla="*/ 23159 w 106708"/>
                  <a:gd name="connsiteY16" fmla="*/ 64627 h 87302"/>
                  <a:gd name="connsiteX17" fmla="*/ 13732 w 106708"/>
                  <a:gd name="connsiteY17" fmla="*/ 55897 h 87302"/>
                  <a:gd name="connsiteX18" fmla="*/ 158 w 106708"/>
                  <a:gd name="connsiteY18" fmla="*/ 70700 h 87302"/>
                  <a:gd name="connsiteX19" fmla="*/ 21651 w 106708"/>
                  <a:gd name="connsiteY19" fmla="*/ 87402 h 87302"/>
                  <a:gd name="connsiteX20" fmla="*/ 41824 w 106708"/>
                  <a:gd name="connsiteY20" fmla="*/ 75825 h 87302"/>
                  <a:gd name="connsiteX21" fmla="*/ 67841 w 106708"/>
                  <a:gd name="connsiteY21" fmla="*/ 87402 h 87302"/>
                  <a:gd name="connsiteX22" fmla="*/ 104416 w 106708"/>
                  <a:gd name="connsiteY22" fmla="*/ 57795 h 87302"/>
                  <a:gd name="connsiteX23" fmla="*/ 99891 w 106708"/>
                  <a:gd name="connsiteY23" fmla="*/ 55138 h 87302"/>
                  <a:gd name="connsiteX24" fmla="*/ 95555 w 106708"/>
                  <a:gd name="connsiteY24" fmla="*/ 57605 h 87302"/>
                  <a:gd name="connsiteX25" fmla="*/ 68784 w 106708"/>
                  <a:gd name="connsiteY25" fmla="*/ 80569 h 87302"/>
                  <a:gd name="connsiteX26" fmla="*/ 58226 w 106708"/>
                  <a:gd name="connsiteY26" fmla="*/ 71080 h 87302"/>
                  <a:gd name="connsiteX27" fmla="*/ 62374 w 106708"/>
                  <a:gd name="connsiteY27" fmla="*/ 50013 h 87302"/>
                  <a:gd name="connsiteX28" fmla="*/ 68972 w 106708"/>
                  <a:gd name="connsiteY28" fmla="*/ 24202 h 87302"/>
                  <a:gd name="connsiteX29" fmla="*/ 84997 w 106708"/>
                  <a:gd name="connsiteY29" fmla="*/ 6931 h 87302"/>
                  <a:gd name="connsiteX30" fmla="*/ 94047 w 106708"/>
                  <a:gd name="connsiteY30" fmla="*/ 9778 h 87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6708" h="87302">
                    <a:moveTo>
                      <a:pt x="94047" y="9778"/>
                    </a:moveTo>
                    <a:cubicBezTo>
                      <a:pt x="87260" y="11676"/>
                      <a:pt x="83866" y="18129"/>
                      <a:pt x="83866" y="22874"/>
                    </a:cubicBezTo>
                    <a:cubicBezTo>
                      <a:pt x="83866" y="27049"/>
                      <a:pt x="87071" y="31604"/>
                      <a:pt x="93293" y="31604"/>
                    </a:cubicBezTo>
                    <a:cubicBezTo>
                      <a:pt x="99891" y="31604"/>
                      <a:pt x="106867" y="26100"/>
                      <a:pt x="106867" y="16800"/>
                    </a:cubicBezTo>
                    <a:cubicBezTo>
                      <a:pt x="106867" y="6742"/>
                      <a:pt x="96875" y="99"/>
                      <a:pt x="85374" y="99"/>
                    </a:cubicBezTo>
                    <a:cubicBezTo>
                      <a:pt x="74628" y="99"/>
                      <a:pt x="67652" y="8260"/>
                      <a:pt x="65202" y="11676"/>
                    </a:cubicBezTo>
                    <a:cubicBezTo>
                      <a:pt x="60488" y="3705"/>
                      <a:pt x="49930" y="99"/>
                      <a:pt x="39184" y="99"/>
                    </a:cubicBezTo>
                    <a:cubicBezTo>
                      <a:pt x="15429" y="99"/>
                      <a:pt x="2609" y="23443"/>
                      <a:pt x="2609" y="29706"/>
                    </a:cubicBezTo>
                    <a:cubicBezTo>
                      <a:pt x="2609" y="32363"/>
                      <a:pt x="5437" y="32363"/>
                      <a:pt x="7134" y="32363"/>
                    </a:cubicBezTo>
                    <a:cubicBezTo>
                      <a:pt x="9396" y="32363"/>
                      <a:pt x="10716" y="32363"/>
                      <a:pt x="11470" y="29896"/>
                    </a:cubicBezTo>
                    <a:cubicBezTo>
                      <a:pt x="16937" y="12625"/>
                      <a:pt x="30512" y="6931"/>
                      <a:pt x="38242" y="6931"/>
                    </a:cubicBezTo>
                    <a:cubicBezTo>
                      <a:pt x="45406" y="6931"/>
                      <a:pt x="48799" y="10348"/>
                      <a:pt x="48799" y="16421"/>
                    </a:cubicBezTo>
                    <a:cubicBezTo>
                      <a:pt x="48799" y="20027"/>
                      <a:pt x="46160" y="30465"/>
                      <a:pt x="44463" y="37298"/>
                    </a:cubicBezTo>
                    <a:lnTo>
                      <a:pt x="38053" y="63299"/>
                    </a:lnTo>
                    <a:cubicBezTo>
                      <a:pt x="35225" y="74876"/>
                      <a:pt x="28438" y="80569"/>
                      <a:pt x="22028" y="80569"/>
                    </a:cubicBezTo>
                    <a:cubicBezTo>
                      <a:pt x="21085" y="80569"/>
                      <a:pt x="16749" y="80569"/>
                      <a:pt x="12978" y="77722"/>
                    </a:cubicBezTo>
                    <a:cubicBezTo>
                      <a:pt x="19765" y="75825"/>
                      <a:pt x="23159" y="69372"/>
                      <a:pt x="23159" y="64627"/>
                    </a:cubicBezTo>
                    <a:cubicBezTo>
                      <a:pt x="23159" y="60452"/>
                      <a:pt x="19954" y="55897"/>
                      <a:pt x="13732" y="55897"/>
                    </a:cubicBezTo>
                    <a:cubicBezTo>
                      <a:pt x="7134" y="55897"/>
                      <a:pt x="158" y="61401"/>
                      <a:pt x="158" y="70700"/>
                    </a:cubicBezTo>
                    <a:cubicBezTo>
                      <a:pt x="158" y="80759"/>
                      <a:pt x="10150" y="87402"/>
                      <a:pt x="21651" y="87402"/>
                    </a:cubicBezTo>
                    <a:cubicBezTo>
                      <a:pt x="32397" y="87402"/>
                      <a:pt x="39373" y="79241"/>
                      <a:pt x="41824" y="75825"/>
                    </a:cubicBezTo>
                    <a:cubicBezTo>
                      <a:pt x="46537" y="83796"/>
                      <a:pt x="57095" y="87402"/>
                      <a:pt x="67841" y="87402"/>
                    </a:cubicBezTo>
                    <a:cubicBezTo>
                      <a:pt x="91596" y="87402"/>
                      <a:pt x="104416" y="64058"/>
                      <a:pt x="104416" y="57795"/>
                    </a:cubicBezTo>
                    <a:cubicBezTo>
                      <a:pt x="104416" y="55138"/>
                      <a:pt x="101588" y="55138"/>
                      <a:pt x="99891" y="55138"/>
                    </a:cubicBezTo>
                    <a:cubicBezTo>
                      <a:pt x="97629" y="55138"/>
                      <a:pt x="96309" y="55138"/>
                      <a:pt x="95555" y="57605"/>
                    </a:cubicBezTo>
                    <a:cubicBezTo>
                      <a:pt x="90088" y="74876"/>
                      <a:pt x="76513" y="80569"/>
                      <a:pt x="68784" y="80569"/>
                    </a:cubicBezTo>
                    <a:cubicBezTo>
                      <a:pt x="61619" y="80569"/>
                      <a:pt x="58226" y="77153"/>
                      <a:pt x="58226" y="71080"/>
                    </a:cubicBezTo>
                    <a:cubicBezTo>
                      <a:pt x="58226" y="67094"/>
                      <a:pt x="60677" y="57036"/>
                      <a:pt x="62374" y="50013"/>
                    </a:cubicBezTo>
                    <a:cubicBezTo>
                      <a:pt x="63693" y="45079"/>
                      <a:pt x="68030" y="27239"/>
                      <a:pt x="68972" y="24202"/>
                    </a:cubicBezTo>
                    <a:cubicBezTo>
                      <a:pt x="71800" y="12815"/>
                      <a:pt x="78399" y="6931"/>
                      <a:pt x="84997" y="6931"/>
                    </a:cubicBezTo>
                    <a:cubicBezTo>
                      <a:pt x="85940" y="6931"/>
                      <a:pt x="90276" y="6931"/>
                      <a:pt x="94047" y="977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14" name="Freeform 1613">
                <a:extLst>
                  <a:ext uri="{FF2B5EF4-FFF2-40B4-BE49-F238E27FC236}">
                    <a16:creationId xmlns:a16="http://schemas.microsoft.com/office/drawing/2014/main" id="{67DF23BC-7FD6-8EE5-C7A1-EE29B48DCB15}"/>
                  </a:ext>
                </a:extLst>
              </p:cNvPr>
              <p:cNvSpPr/>
              <p:nvPr>
                <p:custDataLst>
                  <p:tags r:id="rId162"/>
                </p:custDataLst>
              </p:nvPr>
            </p:nvSpPr>
            <p:spPr>
              <a:xfrm>
                <a:off x="5663732" y="4257693"/>
                <a:ext cx="39987" cy="89409"/>
              </a:xfrm>
              <a:custGeom>
                <a:avLst/>
                <a:gdLst>
                  <a:gd name="connsiteX0" fmla="*/ 36721 w 39987"/>
                  <a:gd name="connsiteY0" fmla="*/ 5143 h 89409"/>
                  <a:gd name="connsiteX1" fmla="*/ 31442 w 39987"/>
                  <a:gd name="connsiteY1" fmla="*/ 95 h 89409"/>
                  <a:gd name="connsiteX2" fmla="*/ 24052 w 39987"/>
                  <a:gd name="connsiteY2" fmla="*/ 7402 h 89409"/>
                  <a:gd name="connsiteX3" fmla="*/ 29331 w 39987"/>
                  <a:gd name="connsiteY3" fmla="*/ 12450 h 89409"/>
                  <a:gd name="connsiteX4" fmla="*/ 36721 w 39987"/>
                  <a:gd name="connsiteY4" fmla="*/ 5143 h 89409"/>
                  <a:gd name="connsiteX5" fmla="*/ 9799 w 39987"/>
                  <a:gd name="connsiteY5" fmla="*/ 72632 h 89409"/>
                  <a:gd name="connsiteX6" fmla="*/ 8611 w 39987"/>
                  <a:gd name="connsiteY6" fmla="*/ 78212 h 89409"/>
                  <a:gd name="connsiteX7" fmla="*/ 21148 w 39987"/>
                  <a:gd name="connsiteY7" fmla="*/ 89504 h 89409"/>
                  <a:gd name="connsiteX8" fmla="*/ 40152 w 39987"/>
                  <a:gd name="connsiteY8" fmla="*/ 69178 h 89409"/>
                  <a:gd name="connsiteX9" fmla="*/ 38041 w 39987"/>
                  <a:gd name="connsiteY9" fmla="*/ 67451 h 89409"/>
                  <a:gd name="connsiteX10" fmla="*/ 35533 w 39987"/>
                  <a:gd name="connsiteY10" fmla="*/ 69709 h 89409"/>
                  <a:gd name="connsiteX11" fmla="*/ 21544 w 39987"/>
                  <a:gd name="connsiteY11" fmla="*/ 85784 h 89409"/>
                  <a:gd name="connsiteX12" fmla="*/ 18245 w 39987"/>
                  <a:gd name="connsiteY12" fmla="*/ 81134 h 89409"/>
                  <a:gd name="connsiteX13" fmla="*/ 20356 w 39987"/>
                  <a:gd name="connsiteY13" fmla="*/ 72632 h 89409"/>
                  <a:gd name="connsiteX14" fmla="*/ 24580 w 39987"/>
                  <a:gd name="connsiteY14" fmla="*/ 62004 h 89409"/>
                  <a:gd name="connsiteX15" fmla="*/ 31046 w 39987"/>
                  <a:gd name="connsiteY15" fmla="*/ 45132 h 89409"/>
                  <a:gd name="connsiteX16" fmla="*/ 31838 w 39987"/>
                  <a:gd name="connsiteY16" fmla="*/ 40880 h 89409"/>
                  <a:gd name="connsiteX17" fmla="*/ 19301 w 39987"/>
                  <a:gd name="connsiteY17" fmla="*/ 29588 h 89409"/>
                  <a:gd name="connsiteX18" fmla="*/ 165 w 39987"/>
                  <a:gd name="connsiteY18" fmla="*/ 49914 h 89409"/>
                  <a:gd name="connsiteX19" fmla="*/ 2408 w 39987"/>
                  <a:gd name="connsiteY19" fmla="*/ 51641 h 89409"/>
                  <a:gd name="connsiteX20" fmla="*/ 4784 w 39987"/>
                  <a:gd name="connsiteY20" fmla="*/ 49516 h 89409"/>
                  <a:gd name="connsiteX21" fmla="*/ 18905 w 39987"/>
                  <a:gd name="connsiteY21" fmla="*/ 33308 h 89409"/>
                  <a:gd name="connsiteX22" fmla="*/ 22204 w 39987"/>
                  <a:gd name="connsiteY22" fmla="*/ 37958 h 89409"/>
                  <a:gd name="connsiteX23" fmla="*/ 18113 w 39987"/>
                  <a:gd name="connsiteY23" fmla="*/ 51243 h 89409"/>
                  <a:gd name="connsiteX24" fmla="*/ 9799 w 39987"/>
                  <a:gd name="connsiteY24" fmla="*/ 72632 h 89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987" h="89409">
                    <a:moveTo>
                      <a:pt x="36721" y="5143"/>
                    </a:moveTo>
                    <a:cubicBezTo>
                      <a:pt x="36721" y="3018"/>
                      <a:pt x="35137" y="95"/>
                      <a:pt x="31442" y="95"/>
                    </a:cubicBezTo>
                    <a:cubicBezTo>
                      <a:pt x="27879" y="95"/>
                      <a:pt x="24052" y="3549"/>
                      <a:pt x="24052" y="7402"/>
                    </a:cubicBezTo>
                    <a:cubicBezTo>
                      <a:pt x="24052" y="9660"/>
                      <a:pt x="25767" y="12450"/>
                      <a:pt x="29331" y="12450"/>
                    </a:cubicBezTo>
                    <a:cubicBezTo>
                      <a:pt x="33158" y="12450"/>
                      <a:pt x="36721" y="8730"/>
                      <a:pt x="36721" y="5143"/>
                    </a:cubicBezTo>
                    <a:close/>
                    <a:moveTo>
                      <a:pt x="9799" y="72632"/>
                    </a:moveTo>
                    <a:cubicBezTo>
                      <a:pt x="9271" y="74359"/>
                      <a:pt x="8611" y="75953"/>
                      <a:pt x="8611" y="78212"/>
                    </a:cubicBezTo>
                    <a:cubicBezTo>
                      <a:pt x="8611" y="84456"/>
                      <a:pt x="13890" y="89504"/>
                      <a:pt x="21148" y="89504"/>
                    </a:cubicBezTo>
                    <a:cubicBezTo>
                      <a:pt x="34345" y="89504"/>
                      <a:pt x="40152" y="71170"/>
                      <a:pt x="40152" y="69178"/>
                    </a:cubicBezTo>
                    <a:cubicBezTo>
                      <a:pt x="40152" y="67451"/>
                      <a:pt x="38437" y="67451"/>
                      <a:pt x="38041" y="67451"/>
                    </a:cubicBezTo>
                    <a:cubicBezTo>
                      <a:pt x="36193" y="67451"/>
                      <a:pt x="36061" y="68248"/>
                      <a:pt x="35533" y="69709"/>
                    </a:cubicBezTo>
                    <a:cubicBezTo>
                      <a:pt x="32498" y="80337"/>
                      <a:pt x="26691" y="85784"/>
                      <a:pt x="21544" y="85784"/>
                    </a:cubicBezTo>
                    <a:cubicBezTo>
                      <a:pt x="18905" y="85784"/>
                      <a:pt x="18245" y="84057"/>
                      <a:pt x="18245" y="81134"/>
                    </a:cubicBezTo>
                    <a:cubicBezTo>
                      <a:pt x="18245" y="78079"/>
                      <a:pt x="19169" y="75555"/>
                      <a:pt x="20356" y="72632"/>
                    </a:cubicBezTo>
                    <a:cubicBezTo>
                      <a:pt x="21676" y="69045"/>
                      <a:pt x="23128" y="65458"/>
                      <a:pt x="24580" y="62004"/>
                    </a:cubicBezTo>
                    <a:cubicBezTo>
                      <a:pt x="25767" y="58815"/>
                      <a:pt x="30518" y="46726"/>
                      <a:pt x="31046" y="45132"/>
                    </a:cubicBezTo>
                    <a:cubicBezTo>
                      <a:pt x="31442" y="43803"/>
                      <a:pt x="31838" y="42209"/>
                      <a:pt x="31838" y="40880"/>
                    </a:cubicBezTo>
                    <a:cubicBezTo>
                      <a:pt x="31838" y="34636"/>
                      <a:pt x="26559" y="29588"/>
                      <a:pt x="19301" y="29588"/>
                    </a:cubicBezTo>
                    <a:cubicBezTo>
                      <a:pt x="6235" y="29588"/>
                      <a:pt x="165" y="47656"/>
                      <a:pt x="165" y="49914"/>
                    </a:cubicBezTo>
                    <a:cubicBezTo>
                      <a:pt x="165" y="51641"/>
                      <a:pt x="2012" y="51641"/>
                      <a:pt x="2408" y="51641"/>
                    </a:cubicBezTo>
                    <a:cubicBezTo>
                      <a:pt x="4256" y="51641"/>
                      <a:pt x="4388" y="50977"/>
                      <a:pt x="4784" y="49516"/>
                    </a:cubicBezTo>
                    <a:cubicBezTo>
                      <a:pt x="8215" y="38090"/>
                      <a:pt x="14022" y="33308"/>
                      <a:pt x="18905" y="33308"/>
                    </a:cubicBezTo>
                    <a:cubicBezTo>
                      <a:pt x="21016" y="33308"/>
                      <a:pt x="22204" y="34371"/>
                      <a:pt x="22204" y="37958"/>
                    </a:cubicBezTo>
                    <a:cubicBezTo>
                      <a:pt x="22204" y="41013"/>
                      <a:pt x="21412" y="43006"/>
                      <a:pt x="18113" y="51243"/>
                    </a:cubicBezTo>
                    <a:lnTo>
                      <a:pt x="9799" y="72632"/>
                    </a:lnTo>
                    <a:close/>
                  </a:path>
                </a:pathLst>
              </a:custGeom>
              <a:solidFill>
                <a:srgbClr val="00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15" name="Freeform 1614">
                <a:extLst>
                  <a:ext uri="{FF2B5EF4-FFF2-40B4-BE49-F238E27FC236}">
                    <a16:creationId xmlns:a16="http://schemas.microsoft.com/office/drawing/2014/main" id="{E4390CD9-942B-30B7-8B4E-DD9E358B6643}"/>
                  </a:ext>
                </a:extLst>
              </p:cNvPr>
              <p:cNvSpPr/>
              <p:nvPr>
                <p:custDataLst>
                  <p:tags r:id="rId163"/>
                </p:custDataLst>
              </p:nvPr>
            </p:nvSpPr>
            <p:spPr>
              <a:xfrm>
                <a:off x="5720108" y="4263539"/>
                <a:ext cx="97131" cy="97911"/>
              </a:xfrm>
              <a:custGeom>
                <a:avLst/>
                <a:gdLst>
                  <a:gd name="connsiteX0" fmla="*/ 52033 w 97131"/>
                  <a:gd name="connsiteY0" fmla="*/ 52306 h 97911"/>
                  <a:gd name="connsiteX1" fmla="*/ 92416 w 97131"/>
                  <a:gd name="connsiteY1" fmla="*/ 52306 h 97911"/>
                  <a:gd name="connsiteX2" fmla="*/ 97299 w 97131"/>
                  <a:gd name="connsiteY2" fmla="*/ 49117 h 97911"/>
                  <a:gd name="connsiteX3" fmla="*/ 92416 w 97131"/>
                  <a:gd name="connsiteY3" fmla="*/ 45796 h 97911"/>
                  <a:gd name="connsiteX4" fmla="*/ 52033 w 97131"/>
                  <a:gd name="connsiteY4" fmla="*/ 45796 h 97911"/>
                  <a:gd name="connsiteX5" fmla="*/ 52033 w 97131"/>
                  <a:gd name="connsiteY5" fmla="*/ 5010 h 97911"/>
                  <a:gd name="connsiteX6" fmla="*/ 48865 w 97131"/>
                  <a:gd name="connsiteY6" fmla="*/ 95 h 97911"/>
                  <a:gd name="connsiteX7" fmla="*/ 45566 w 97131"/>
                  <a:gd name="connsiteY7" fmla="*/ 5010 h 97911"/>
                  <a:gd name="connsiteX8" fmla="*/ 45566 w 97131"/>
                  <a:gd name="connsiteY8" fmla="*/ 45796 h 97911"/>
                  <a:gd name="connsiteX9" fmla="*/ 5051 w 97131"/>
                  <a:gd name="connsiteY9" fmla="*/ 45796 h 97911"/>
                  <a:gd name="connsiteX10" fmla="*/ 168 w 97131"/>
                  <a:gd name="connsiteY10" fmla="*/ 48984 h 97911"/>
                  <a:gd name="connsiteX11" fmla="*/ 5051 w 97131"/>
                  <a:gd name="connsiteY11" fmla="*/ 52306 h 97911"/>
                  <a:gd name="connsiteX12" fmla="*/ 45566 w 97131"/>
                  <a:gd name="connsiteY12" fmla="*/ 52306 h 97911"/>
                  <a:gd name="connsiteX13" fmla="*/ 45566 w 97131"/>
                  <a:gd name="connsiteY13" fmla="*/ 93091 h 97911"/>
                  <a:gd name="connsiteX14" fmla="*/ 48733 w 97131"/>
                  <a:gd name="connsiteY14" fmla="*/ 98007 h 97911"/>
                  <a:gd name="connsiteX15" fmla="*/ 52033 w 97131"/>
                  <a:gd name="connsiteY15" fmla="*/ 93091 h 97911"/>
                  <a:gd name="connsiteX16" fmla="*/ 52033 w 97131"/>
                  <a:gd name="connsiteY16" fmla="*/ 52306 h 9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7131" h="97911">
                    <a:moveTo>
                      <a:pt x="52033" y="52306"/>
                    </a:moveTo>
                    <a:lnTo>
                      <a:pt x="92416" y="52306"/>
                    </a:lnTo>
                    <a:cubicBezTo>
                      <a:pt x="94132" y="52306"/>
                      <a:pt x="97299" y="52306"/>
                      <a:pt x="97299" y="49117"/>
                    </a:cubicBezTo>
                    <a:cubicBezTo>
                      <a:pt x="97299" y="45796"/>
                      <a:pt x="94264" y="45796"/>
                      <a:pt x="92416" y="45796"/>
                    </a:cubicBezTo>
                    <a:lnTo>
                      <a:pt x="52033" y="45796"/>
                    </a:lnTo>
                    <a:lnTo>
                      <a:pt x="52033" y="5010"/>
                    </a:lnTo>
                    <a:cubicBezTo>
                      <a:pt x="52033" y="3283"/>
                      <a:pt x="52033" y="95"/>
                      <a:pt x="48865" y="95"/>
                    </a:cubicBezTo>
                    <a:cubicBezTo>
                      <a:pt x="45566" y="95"/>
                      <a:pt x="45566" y="3150"/>
                      <a:pt x="45566" y="5010"/>
                    </a:cubicBezTo>
                    <a:lnTo>
                      <a:pt x="45566" y="45796"/>
                    </a:lnTo>
                    <a:lnTo>
                      <a:pt x="5051" y="45796"/>
                    </a:lnTo>
                    <a:cubicBezTo>
                      <a:pt x="3335" y="45796"/>
                      <a:pt x="168" y="45796"/>
                      <a:pt x="168" y="48984"/>
                    </a:cubicBezTo>
                    <a:cubicBezTo>
                      <a:pt x="168" y="52306"/>
                      <a:pt x="3203" y="52306"/>
                      <a:pt x="5051" y="52306"/>
                    </a:cubicBezTo>
                    <a:lnTo>
                      <a:pt x="45566" y="52306"/>
                    </a:lnTo>
                    <a:lnTo>
                      <a:pt x="45566" y="93091"/>
                    </a:lnTo>
                    <a:cubicBezTo>
                      <a:pt x="45566" y="94818"/>
                      <a:pt x="45566" y="98007"/>
                      <a:pt x="48733" y="98007"/>
                    </a:cubicBezTo>
                    <a:cubicBezTo>
                      <a:pt x="52033" y="98007"/>
                      <a:pt x="52033" y="94951"/>
                      <a:pt x="52033" y="93091"/>
                    </a:cubicBezTo>
                    <a:lnTo>
                      <a:pt x="52033" y="52306"/>
                    </a:lnTo>
                    <a:close/>
                  </a:path>
                </a:pathLst>
              </a:custGeom>
              <a:solidFill>
                <a:srgbClr val="00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16" name="Freeform 1615">
                <a:extLst>
                  <a:ext uri="{FF2B5EF4-FFF2-40B4-BE49-F238E27FC236}">
                    <a16:creationId xmlns:a16="http://schemas.microsoft.com/office/drawing/2014/main" id="{B983FA03-BC7C-1A45-815D-B0B0798F1544}"/>
                  </a:ext>
                </a:extLst>
              </p:cNvPr>
              <p:cNvSpPr/>
              <p:nvPr>
                <p:custDataLst>
                  <p:tags r:id="rId164"/>
                </p:custDataLst>
              </p:nvPr>
            </p:nvSpPr>
            <p:spPr>
              <a:xfrm>
                <a:off x="5840993" y="4257561"/>
                <a:ext cx="48037" cy="88213"/>
              </a:xfrm>
              <a:custGeom>
                <a:avLst/>
                <a:gdLst>
                  <a:gd name="connsiteX0" fmla="*/ 29999 w 48037"/>
                  <a:gd name="connsiteY0" fmla="*/ 3815 h 88213"/>
                  <a:gd name="connsiteX1" fmla="*/ 26040 w 48037"/>
                  <a:gd name="connsiteY1" fmla="*/ 95 h 88213"/>
                  <a:gd name="connsiteX2" fmla="*/ 174 w 48037"/>
                  <a:gd name="connsiteY2" fmla="*/ 8597 h 88213"/>
                  <a:gd name="connsiteX3" fmla="*/ 174 w 48037"/>
                  <a:gd name="connsiteY3" fmla="*/ 13380 h 88213"/>
                  <a:gd name="connsiteX4" fmla="*/ 19310 w 48037"/>
                  <a:gd name="connsiteY4" fmla="*/ 9660 h 88213"/>
                  <a:gd name="connsiteX5" fmla="*/ 19310 w 48037"/>
                  <a:gd name="connsiteY5" fmla="*/ 77415 h 88213"/>
                  <a:gd name="connsiteX6" fmla="*/ 6112 w 48037"/>
                  <a:gd name="connsiteY6" fmla="*/ 83526 h 88213"/>
                  <a:gd name="connsiteX7" fmla="*/ 1097 w 48037"/>
                  <a:gd name="connsiteY7" fmla="*/ 83526 h 88213"/>
                  <a:gd name="connsiteX8" fmla="*/ 1097 w 48037"/>
                  <a:gd name="connsiteY8" fmla="*/ 88308 h 88213"/>
                  <a:gd name="connsiteX9" fmla="*/ 24588 w 48037"/>
                  <a:gd name="connsiteY9" fmla="*/ 87777 h 88213"/>
                  <a:gd name="connsiteX10" fmla="*/ 48211 w 48037"/>
                  <a:gd name="connsiteY10" fmla="*/ 88308 h 88213"/>
                  <a:gd name="connsiteX11" fmla="*/ 48211 w 48037"/>
                  <a:gd name="connsiteY11" fmla="*/ 83526 h 88213"/>
                  <a:gd name="connsiteX12" fmla="*/ 43197 w 48037"/>
                  <a:gd name="connsiteY12" fmla="*/ 83526 h 88213"/>
                  <a:gd name="connsiteX13" fmla="*/ 29999 w 48037"/>
                  <a:gd name="connsiteY13" fmla="*/ 77415 h 88213"/>
                  <a:gd name="connsiteX14" fmla="*/ 29999 w 48037"/>
                  <a:gd name="connsiteY14" fmla="*/ 3815 h 88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037" h="88213">
                    <a:moveTo>
                      <a:pt x="29999" y="3815"/>
                    </a:moveTo>
                    <a:cubicBezTo>
                      <a:pt x="29999" y="228"/>
                      <a:pt x="29735" y="95"/>
                      <a:pt x="26040" y="95"/>
                    </a:cubicBezTo>
                    <a:cubicBezTo>
                      <a:pt x="17594" y="8464"/>
                      <a:pt x="5585" y="8597"/>
                      <a:pt x="174" y="8597"/>
                    </a:cubicBezTo>
                    <a:lnTo>
                      <a:pt x="174" y="13380"/>
                    </a:lnTo>
                    <a:cubicBezTo>
                      <a:pt x="3341" y="13380"/>
                      <a:pt x="12051" y="13380"/>
                      <a:pt x="19310" y="9660"/>
                    </a:cubicBezTo>
                    <a:lnTo>
                      <a:pt x="19310" y="77415"/>
                    </a:lnTo>
                    <a:cubicBezTo>
                      <a:pt x="19310" y="81799"/>
                      <a:pt x="19310" y="83526"/>
                      <a:pt x="6112" y="83526"/>
                    </a:cubicBezTo>
                    <a:lnTo>
                      <a:pt x="1097" y="83526"/>
                    </a:lnTo>
                    <a:lnTo>
                      <a:pt x="1097" y="88308"/>
                    </a:lnTo>
                    <a:cubicBezTo>
                      <a:pt x="3473" y="88176"/>
                      <a:pt x="19706" y="87777"/>
                      <a:pt x="24588" y="87777"/>
                    </a:cubicBezTo>
                    <a:cubicBezTo>
                      <a:pt x="28680" y="87777"/>
                      <a:pt x="45308" y="88176"/>
                      <a:pt x="48211" y="88308"/>
                    </a:cubicBezTo>
                    <a:lnTo>
                      <a:pt x="48211" y="83526"/>
                    </a:lnTo>
                    <a:lnTo>
                      <a:pt x="43197" y="83526"/>
                    </a:lnTo>
                    <a:cubicBezTo>
                      <a:pt x="29999" y="83526"/>
                      <a:pt x="29999" y="81799"/>
                      <a:pt x="29999" y="77415"/>
                    </a:cubicBezTo>
                    <a:lnTo>
                      <a:pt x="29999" y="3815"/>
                    </a:lnTo>
                    <a:close/>
                  </a:path>
                </a:pathLst>
              </a:custGeom>
              <a:solidFill>
                <a:srgbClr val="00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17" name="Freeform 1616">
                <a:extLst>
                  <a:ext uri="{FF2B5EF4-FFF2-40B4-BE49-F238E27FC236}">
                    <a16:creationId xmlns:a16="http://schemas.microsoft.com/office/drawing/2014/main" id="{E04FD145-16A9-D595-7861-3C022BFD7B6A}"/>
                  </a:ext>
                </a:extLst>
              </p:cNvPr>
              <p:cNvSpPr/>
              <p:nvPr>
                <p:custDataLst>
                  <p:tags r:id="rId165"/>
                </p:custDataLst>
              </p:nvPr>
            </p:nvSpPr>
            <p:spPr>
              <a:xfrm>
                <a:off x="5665579" y="4392013"/>
                <a:ext cx="67833" cy="93527"/>
              </a:xfrm>
              <a:custGeom>
                <a:avLst/>
                <a:gdLst>
                  <a:gd name="connsiteX0" fmla="*/ 67470 w 67833"/>
                  <a:gd name="connsiteY0" fmla="*/ 4088 h 93527"/>
                  <a:gd name="connsiteX1" fmla="*/ 67998 w 67833"/>
                  <a:gd name="connsiteY1" fmla="*/ 1962 h 93527"/>
                  <a:gd name="connsiteX2" fmla="*/ 65887 w 67833"/>
                  <a:gd name="connsiteY2" fmla="*/ 102 h 93527"/>
                  <a:gd name="connsiteX3" fmla="*/ 48994 w 67833"/>
                  <a:gd name="connsiteY3" fmla="*/ 1431 h 93527"/>
                  <a:gd name="connsiteX4" fmla="*/ 46091 w 67833"/>
                  <a:gd name="connsiteY4" fmla="*/ 4486 h 93527"/>
                  <a:gd name="connsiteX5" fmla="*/ 49522 w 67833"/>
                  <a:gd name="connsiteY5" fmla="*/ 6346 h 93527"/>
                  <a:gd name="connsiteX6" fmla="*/ 55857 w 67833"/>
                  <a:gd name="connsiteY6" fmla="*/ 8339 h 93527"/>
                  <a:gd name="connsiteX7" fmla="*/ 55329 w 67833"/>
                  <a:gd name="connsiteY7" fmla="*/ 11262 h 93527"/>
                  <a:gd name="connsiteX8" fmla="*/ 47807 w 67833"/>
                  <a:gd name="connsiteY8" fmla="*/ 41552 h 93527"/>
                  <a:gd name="connsiteX9" fmla="*/ 34214 w 67833"/>
                  <a:gd name="connsiteY9" fmla="*/ 33714 h 93527"/>
                  <a:gd name="connsiteX10" fmla="*/ 165 w 67833"/>
                  <a:gd name="connsiteY10" fmla="*/ 71576 h 93527"/>
                  <a:gd name="connsiteX11" fmla="*/ 20093 w 67833"/>
                  <a:gd name="connsiteY11" fmla="*/ 93630 h 93527"/>
                  <a:gd name="connsiteX12" fmla="*/ 38833 w 67833"/>
                  <a:gd name="connsiteY12" fmla="*/ 84330 h 93527"/>
                  <a:gd name="connsiteX13" fmla="*/ 52426 w 67833"/>
                  <a:gd name="connsiteY13" fmla="*/ 93630 h 93527"/>
                  <a:gd name="connsiteX14" fmla="*/ 62851 w 67833"/>
                  <a:gd name="connsiteY14" fmla="*/ 86589 h 93527"/>
                  <a:gd name="connsiteX15" fmla="*/ 67470 w 67833"/>
                  <a:gd name="connsiteY15" fmla="*/ 73303 h 93527"/>
                  <a:gd name="connsiteX16" fmla="*/ 65359 w 67833"/>
                  <a:gd name="connsiteY16" fmla="*/ 71576 h 93527"/>
                  <a:gd name="connsiteX17" fmla="*/ 62456 w 67833"/>
                  <a:gd name="connsiteY17" fmla="*/ 75695 h 93527"/>
                  <a:gd name="connsiteX18" fmla="*/ 52822 w 67833"/>
                  <a:gd name="connsiteY18" fmla="*/ 89910 h 93527"/>
                  <a:gd name="connsiteX19" fmla="*/ 48466 w 67833"/>
                  <a:gd name="connsiteY19" fmla="*/ 83400 h 93527"/>
                  <a:gd name="connsiteX20" fmla="*/ 49126 w 67833"/>
                  <a:gd name="connsiteY20" fmla="*/ 77953 h 93527"/>
                  <a:gd name="connsiteX21" fmla="*/ 67470 w 67833"/>
                  <a:gd name="connsiteY21" fmla="*/ 4088 h 93527"/>
                  <a:gd name="connsiteX22" fmla="*/ 39360 w 67833"/>
                  <a:gd name="connsiteY22" fmla="*/ 75695 h 93527"/>
                  <a:gd name="connsiteX23" fmla="*/ 32630 w 67833"/>
                  <a:gd name="connsiteY23" fmla="*/ 84596 h 93527"/>
                  <a:gd name="connsiteX24" fmla="*/ 20488 w 67833"/>
                  <a:gd name="connsiteY24" fmla="*/ 89910 h 93527"/>
                  <a:gd name="connsiteX25" fmla="*/ 10854 w 67833"/>
                  <a:gd name="connsiteY25" fmla="*/ 77023 h 93527"/>
                  <a:gd name="connsiteX26" fmla="*/ 17717 w 67833"/>
                  <a:gd name="connsiteY26" fmla="*/ 50054 h 93527"/>
                  <a:gd name="connsiteX27" fmla="*/ 34214 w 67833"/>
                  <a:gd name="connsiteY27" fmla="*/ 37433 h 93527"/>
                  <a:gd name="connsiteX28" fmla="*/ 45959 w 67833"/>
                  <a:gd name="connsiteY28" fmla="*/ 48992 h 93527"/>
                  <a:gd name="connsiteX29" fmla="*/ 45563 w 67833"/>
                  <a:gd name="connsiteY29" fmla="*/ 50851 h 93527"/>
                  <a:gd name="connsiteX30" fmla="*/ 39360 w 67833"/>
                  <a:gd name="connsiteY30" fmla="*/ 75695 h 93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7833" h="93527">
                    <a:moveTo>
                      <a:pt x="67470" y="4088"/>
                    </a:moveTo>
                    <a:cubicBezTo>
                      <a:pt x="67602" y="3822"/>
                      <a:pt x="67998" y="2095"/>
                      <a:pt x="67998" y="1962"/>
                    </a:cubicBezTo>
                    <a:cubicBezTo>
                      <a:pt x="67998" y="1298"/>
                      <a:pt x="67470" y="102"/>
                      <a:pt x="65887" y="102"/>
                    </a:cubicBezTo>
                    <a:cubicBezTo>
                      <a:pt x="63247" y="102"/>
                      <a:pt x="52294" y="1165"/>
                      <a:pt x="48994" y="1431"/>
                    </a:cubicBezTo>
                    <a:cubicBezTo>
                      <a:pt x="47939" y="1563"/>
                      <a:pt x="46091" y="1696"/>
                      <a:pt x="46091" y="4486"/>
                    </a:cubicBezTo>
                    <a:cubicBezTo>
                      <a:pt x="46091" y="6346"/>
                      <a:pt x="47939" y="6346"/>
                      <a:pt x="49522" y="6346"/>
                    </a:cubicBezTo>
                    <a:cubicBezTo>
                      <a:pt x="55857" y="6346"/>
                      <a:pt x="55857" y="7276"/>
                      <a:pt x="55857" y="8339"/>
                    </a:cubicBezTo>
                    <a:cubicBezTo>
                      <a:pt x="55857" y="9269"/>
                      <a:pt x="55593" y="10066"/>
                      <a:pt x="55329" y="11262"/>
                    </a:cubicBezTo>
                    <a:lnTo>
                      <a:pt x="47807" y="41552"/>
                    </a:lnTo>
                    <a:cubicBezTo>
                      <a:pt x="45035" y="37168"/>
                      <a:pt x="40548" y="33714"/>
                      <a:pt x="34214" y="33714"/>
                    </a:cubicBezTo>
                    <a:cubicBezTo>
                      <a:pt x="17321" y="33714"/>
                      <a:pt x="165" y="52446"/>
                      <a:pt x="165" y="71576"/>
                    </a:cubicBezTo>
                    <a:cubicBezTo>
                      <a:pt x="165" y="84463"/>
                      <a:pt x="8743" y="93630"/>
                      <a:pt x="20093" y="93630"/>
                    </a:cubicBezTo>
                    <a:cubicBezTo>
                      <a:pt x="27219" y="93630"/>
                      <a:pt x="33554" y="89511"/>
                      <a:pt x="38833" y="84330"/>
                    </a:cubicBezTo>
                    <a:cubicBezTo>
                      <a:pt x="41340" y="92301"/>
                      <a:pt x="48994" y="93630"/>
                      <a:pt x="52426" y="93630"/>
                    </a:cubicBezTo>
                    <a:cubicBezTo>
                      <a:pt x="57177" y="93630"/>
                      <a:pt x="60476" y="90707"/>
                      <a:pt x="62851" y="86589"/>
                    </a:cubicBezTo>
                    <a:cubicBezTo>
                      <a:pt x="65755" y="81407"/>
                      <a:pt x="67470" y="73835"/>
                      <a:pt x="67470" y="73303"/>
                    </a:cubicBezTo>
                    <a:cubicBezTo>
                      <a:pt x="67470" y="71576"/>
                      <a:pt x="65755" y="71576"/>
                      <a:pt x="65359" y="71576"/>
                    </a:cubicBezTo>
                    <a:cubicBezTo>
                      <a:pt x="63511" y="71576"/>
                      <a:pt x="63379" y="72108"/>
                      <a:pt x="62456" y="75695"/>
                    </a:cubicBezTo>
                    <a:cubicBezTo>
                      <a:pt x="60872" y="82072"/>
                      <a:pt x="58364" y="89910"/>
                      <a:pt x="52822" y="89910"/>
                    </a:cubicBezTo>
                    <a:cubicBezTo>
                      <a:pt x="49390" y="89910"/>
                      <a:pt x="48466" y="86987"/>
                      <a:pt x="48466" y="83400"/>
                    </a:cubicBezTo>
                    <a:cubicBezTo>
                      <a:pt x="48466" y="80876"/>
                      <a:pt x="48730" y="79680"/>
                      <a:pt x="49126" y="77953"/>
                    </a:cubicBezTo>
                    <a:lnTo>
                      <a:pt x="67470" y="4088"/>
                    </a:lnTo>
                    <a:close/>
                    <a:moveTo>
                      <a:pt x="39360" y="75695"/>
                    </a:moveTo>
                    <a:cubicBezTo>
                      <a:pt x="38437" y="79415"/>
                      <a:pt x="35533" y="82072"/>
                      <a:pt x="32630" y="84596"/>
                    </a:cubicBezTo>
                    <a:cubicBezTo>
                      <a:pt x="31442" y="85659"/>
                      <a:pt x="26163" y="89910"/>
                      <a:pt x="20488" y="89910"/>
                    </a:cubicBezTo>
                    <a:cubicBezTo>
                      <a:pt x="15605" y="89910"/>
                      <a:pt x="10854" y="86456"/>
                      <a:pt x="10854" y="77023"/>
                    </a:cubicBezTo>
                    <a:cubicBezTo>
                      <a:pt x="10854" y="69982"/>
                      <a:pt x="14682" y="55368"/>
                      <a:pt x="17717" y="50054"/>
                    </a:cubicBezTo>
                    <a:cubicBezTo>
                      <a:pt x="23788" y="39426"/>
                      <a:pt x="30518" y="37433"/>
                      <a:pt x="34214" y="37433"/>
                    </a:cubicBezTo>
                    <a:cubicBezTo>
                      <a:pt x="43452" y="37433"/>
                      <a:pt x="45959" y="47530"/>
                      <a:pt x="45959" y="48992"/>
                    </a:cubicBezTo>
                    <a:cubicBezTo>
                      <a:pt x="45959" y="49523"/>
                      <a:pt x="45695" y="50453"/>
                      <a:pt x="45563" y="50851"/>
                    </a:cubicBezTo>
                    <a:lnTo>
                      <a:pt x="39360" y="75695"/>
                    </a:lnTo>
                    <a:close/>
                  </a:path>
                </a:pathLst>
              </a:custGeom>
              <a:solidFill>
                <a:srgbClr val="00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18" name="Freeform 1617">
                <a:extLst>
                  <a:ext uri="{FF2B5EF4-FFF2-40B4-BE49-F238E27FC236}">
                    <a16:creationId xmlns:a16="http://schemas.microsoft.com/office/drawing/2014/main" id="{ED426265-929B-464F-5F1E-ADD1324EE5B8}"/>
                  </a:ext>
                </a:extLst>
              </p:cNvPr>
              <p:cNvSpPr/>
              <p:nvPr>
                <p:custDataLst>
                  <p:tags r:id="rId166"/>
                </p:custDataLst>
              </p:nvPr>
            </p:nvSpPr>
            <p:spPr>
              <a:xfrm>
                <a:off x="5974112" y="4357309"/>
                <a:ext cx="125373" cy="44410"/>
              </a:xfrm>
              <a:custGeom>
                <a:avLst/>
                <a:gdLst>
                  <a:gd name="connsiteX0" fmla="*/ 119144 w 125373"/>
                  <a:gd name="connsiteY0" fmla="*/ 7691 h 44410"/>
                  <a:gd name="connsiteX1" fmla="*/ 125554 w 125373"/>
                  <a:gd name="connsiteY1" fmla="*/ 3895 h 44410"/>
                  <a:gd name="connsiteX2" fmla="*/ 119333 w 125373"/>
                  <a:gd name="connsiteY2" fmla="*/ 99 h 44410"/>
                  <a:gd name="connsiteX3" fmla="*/ 6402 w 125373"/>
                  <a:gd name="connsiteY3" fmla="*/ 99 h 44410"/>
                  <a:gd name="connsiteX4" fmla="*/ 181 w 125373"/>
                  <a:gd name="connsiteY4" fmla="*/ 3895 h 44410"/>
                  <a:gd name="connsiteX5" fmla="*/ 6591 w 125373"/>
                  <a:gd name="connsiteY5" fmla="*/ 7691 h 44410"/>
                  <a:gd name="connsiteX6" fmla="*/ 119144 w 125373"/>
                  <a:gd name="connsiteY6" fmla="*/ 7691 h 44410"/>
                  <a:gd name="connsiteX7" fmla="*/ 119333 w 125373"/>
                  <a:gd name="connsiteY7" fmla="*/ 44510 h 44410"/>
                  <a:gd name="connsiteX8" fmla="*/ 125554 w 125373"/>
                  <a:gd name="connsiteY8" fmla="*/ 40714 h 44410"/>
                  <a:gd name="connsiteX9" fmla="*/ 119144 w 125373"/>
                  <a:gd name="connsiteY9" fmla="*/ 36918 h 44410"/>
                  <a:gd name="connsiteX10" fmla="*/ 6591 w 125373"/>
                  <a:gd name="connsiteY10" fmla="*/ 36918 h 44410"/>
                  <a:gd name="connsiteX11" fmla="*/ 181 w 125373"/>
                  <a:gd name="connsiteY11" fmla="*/ 40714 h 44410"/>
                  <a:gd name="connsiteX12" fmla="*/ 6402 w 125373"/>
                  <a:gd name="connsiteY12" fmla="*/ 44510 h 44410"/>
                  <a:gd name="connsiteX13" fmla="*/ 119333 w 125373"/>
                  <a:gd name="connsiteY13" fmla="*/ 44510 h 44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5373" h="44410">
                    <a:moveTo>
                      <a:pt x="119144" y="7691"/>
                    </a:moveTo>
                    <a:cubicBezTo>
                      <a:pt x="121972" y="7691"/>
                      <a:pt x="125554" y="7691"/>
                      <a:pt x="125554" y="3895"/>
                    </a:cubicBezTo>
                    <a:cubicBezTo>
                      <a:pt x="125554" y="99"/>
                      <a:pt x="121972" y="99"/>
                      <a:pt x="119333" y="99"/>
                    </a:cubicBezTo>
                    <a:lnTo>
                      <a:pt x="6402" y="99"/>
                    </a:lnTo>
                    <a:cubicBezTo>
                      <a:pt x="3763" y="99"/>
                      <a:pt x="181" y="99"/>
                      <a:pt x="181" y="3895"/>
                    </a:cubicBezTo>
                    <a:cubicBezTo>
                      <a:pt x="181" y="7691"/>
                      <a:pt x="3763" y="7691"/>
                      <a:pt x="6591" y="7691"/>
                    </a:cubicBezTo>
                    <a:lnTo>
                      <a:pt x="119144" y="7691"/>
                    </a:lnTo>
                    <a:close/>
                    <a:moveTo>
                      <a:pt x="119333" y="44510"/>
                    </a:moveTo>
                    <a:cubicBezTo>
                      <a:pt x="121972" y="44510"/>
                      <a:pt x="125554" y="44510"/>
                      <a:pt x="125554" y="40714"/>
                    </a:cubicBezTo>
                    <a:cubicBezTo>
                      <a:pt x="125554" y="36918"/>
                      <a:pt x="121972" y="36918"/>
                      <a:pt x="119144" y="36918"/>
                    </a:cubicBezTo>
                    <a:lnTo>
                      <a:pt x="6591" y="36918"/>
                    </a:lnTo>
                    <a:cubicBezTo>
                      <a:pt x="3763" y="36918"/>
                      <a:pt x="181" y="36918"/>
                      <a:pt x="181" y="40714"/>
                    </a:cubicBezTo>
                    <a:cubicBezTo>
                      <a:pt x="181" y="44510"/>
                      <a:pt x="3763" y="44510"/>
                      <a:pt x="6402" y="44510"/>
                    </a:cubicBezTo>
                    <a:lnTo>
                      <a:pt x="119333" y="44510"/>
                    </a:lnTo>
                    <a:close/>
                  </a:path>
                </a:pathLst>
              </a:custGeom>
              <a:solidFill>
                <a:srgbClr val="00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19" name="Freeform 1618">
                <a:extLst>
                  <a:ext uri="{FF2B5EF4-FFF2-40B4-BE49-F238E27FC236}">
                    <a16:creationId xmlns:a16="http://schemas.microsoft.com/office/drawing/2014/main" id="{91E913C6-8826-47D4-51E4-DC73971F368C}"/>
                  </a:ext>
                </a:extLst>
              </p:cNvPr>
              <p:cNvSpPr/>
              <p:nvPr>
                <p:custDataLst>
                  <p:tags r:id="rId167"/>
                </p:custDataLst>
              </p:nvPr>
            </p:nvSpPr>
            <p:spPr>
              <a:xfrm>
                <a:off x="6147833" y="4341936"/>
                <a:ext cx="61649" cy="87112"/>
              </a:xfrm>
              <a:custGeom>
                <a:avLst/>
                <a:gdLst>
                  <a:gd name="connsiteX0" fmla="*/ 33183 w 61649"/>
                  <a:gd name="connsiteY0" fmla="*/ 48305 h 87112"/>
                  <a:gd name="connsiteX1" fmla="*/ 52791 w 61649"/>
                  <a:gd name="connsiteY1" fmla="*/ 65766 h 87112"/>
                  <a:gd name="connsiteX2" fmla="*/ 31487 w 61649"/>
                  <a:gd name="connsiteY2" fmla="*/ 83037 h 87112"/>
                  <a:gd name="connsiteX3" fmla="*/ 5281 w 61649"/>
                  <a:gd name="connsiteY3" fmla="*/ 56087 h 87112"/>
                  <a:gd name="connsiteX4" fmla="*/ 2641 w 61649"/>
                  <a:gd name="connsiteY4" fmla="*/ 52860 h 87112"/>
                  <a:gd name="connsiteX5" fmla="*/ 190 w 61649"/>
                  <a:gd name="connsiteY5" fmla="*/ 57605 h 87112"/>
                  <a:gd name="connsiteX6" fmla="*/ 190 w 61649"/>
                  <a:gd name="connsiteY6" fmla="*/ 82657 h 87112"/>
                  <a:gd name="connsiteX7" fmla="*/ 2264 w 61649"/>
                  <a:gd name="connsiteY7" fmla="*/ 87212 h 87112"/>
                  <a:gd name="connsiteX8" fmla="*/ 6977 w 61649"/>
                  <a:gd name="connsiteY8" fmla="*/ 83416 h 87112"/>
                  <a:gd name="connsiteX9" fmla="*/ 10748 w 61649"/>
                  <a:gd name="connsiteY9" fmla="*/ 79051 h 87112"/>
                  <a:gd name="connsiteX10" fmla="*/ 31487 w 61649"/>
                  <a:gd name="connsiteY10" fmla="*/ 87212 h 87112"/>
                  <a:gd name="connsiteX11" fmla="*/ 61840 w 61649"/>
                  <a:gd name="connsiteY11" fmla="*/ 60831 h 87112"/>
                  <a:gd name="connsiteX12" fmla="*/ 53922 w 61649"/>
                  <a:gd name="connsiteY12" fmla="*/ 42801 h 87112"/>
                  <a:gd name="connsiteX13" fmla="*/ 32429 w 61649"/>
                  <a:gd name="connsiteY13" fmla="*/ 33692 h 87112"/>
                  <a:gd name="connsiteX14" fmla="*/ 9240 w 61649"/>
                  <a:gd name="connsiteY14" fmla="*/ 18129 h 87112"/>
                  <a:gd name="connsiteX15" fmla="*/ 30355 w 61649"/>
                  <a:gd name="connsiteY15" fmla="*/ 3705 h 87112"/>
                  <a:gd name="connsiteX16" fmla="*/ 52414 w 61649"/>
                  <a:gd name="connsiteY16" fmla="*/ 26669 h 87112"/>
                  <a:gd name="connsiteX17" fmla="*/ 54676 w 61649"/>
                  <a:gd name="connsiteY17" fmla="*/ 28378 h 87112"/>
                  <a:gd name="connsiteX18" fmla="*/ 57127 w 61649"/>
                  <a:gd name="connsiteY18" fmla="*/ 23823 h 87112"/>
                  <a:gd name="connsiteX19" fmla="*/ 57127 w 61649"/>
                  <a:gd name="connsiteY19" fmla="*/ 4654 h 87112"/>
                  <a:gd name="connsiteX20" fmla="*/ 55053 w 61649"/>
                  <a:gd name="connsiteY20" fmla="*/ 99 h 87112"/>
                  <a:gd name="connsiteX21" fmla="*/ 51282 w 61649"/>
                  <a:gd name="connsiteY21" fmla="*/ 2377 h 87112"/>
                  <a:gd name="connsiteX22" fmla="*/ 48077 w 61649"/>
                  <a:gd name="connsiteY22" fmla="*/ 5413 h 87112"/>
                  <a:gd name="connsiteX23" fmla="*/ 30355 w 61649"/>
                  <a:gd name="connsiteY23" fmla="*/ 99 h 87112"/>
                  <a:gd name="connsiteX24" fmla="*/ 190 w 61649"/>
                  <a:gd name="connsiteY24" fmla="*/ 23443 h 87112"/>
                  <a:gd name="connsiteX25" fmla="*/ 8297 w 61649"/>
                  <a:gd name="connsiteY25" fmla="*/ 39575 h 87112"/>
                  <a:gd name="connsiteX26" fmla="*/ 33183 w 61649"/>
                  <a:gd name="connsiteY26" fmla="*/ 48305 h 87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1649" h="87112">
                    <a:moveTo>
                      <a:pt x="33183" y="48305"/>
                    </a:moveTo>
                    <a:cubicBezTo>
                      <a:pt x="37331" y="49064"/>
                      <a:pt x="52791" y="52101"/>
                      <a:pt x="52791" y="65766"/>
                    </a:cubicBezTo>
                    <a:cubicBezTo>
                      <a:pt x="52791" y="75445"/>
                      <a:pt x="46192" y="83037"/>
                      <a:pt x="31487" y="83037"/>
                    </a:cubicBezTo>
                    <a:cubicBezTo>
                      <a:pt x="15650" y="83037"/>
                      <a:pt x="8863" y="72219"/>
                      <a:pt x="5281" y="56087"/>
                    </a:cubicBezTo>
                    <a:cubicBezTo>
                      <a:pt x="4715" y="53619"/>
                      <a:pt x="4527" y="52860"/>
                      <a:pt x="2641" y="52860"/>
                    </a:cubicBezTo>
                    <a:cubicBezTo>
                      <a:pt x="190" y="52860"/>
                      <a:pt x="190" y="54189"/>
                      <a:pt x="190" y="57605"/>
                    </a:cubicBezTo>
                    <a:lnTo>
                      <a:pt x="190" y="82657"/>
                    </a:lnTo>
                    <a:cubicBezTo>
                      <a:pt x="190" y="85883"/>
                      <a:pt x="190" y="87212"/>
                      <a:pt x="2264" y="87212"/>
                    </a:cubicBezTo>
                    <a:cubicBezTo>
                      <a:pt x="3207" y="87212"/>
                      <a:pt x="3395" y="87022"/>
                      <a:pt x="6977" y="83416"/>
                    </a:cubicBezTo>
                    <a:cubicBezTo>
                      <a:pt x="7355" y="83037"/>
                      <a:pt x="7355" y="82657"/>
                      <a:pt x="10748" y="79051"/>
                    </a:cubicBezTo>
                    <a:cubicBezTo>
                      <a:pt x="19043" y="87022"/>
                      <a:pt x="27527" y="87212"/>
                      <a:pt x="31487" y="87212"/>
                    </a:cubicBezTo>
                    <a:cubicBezTo>
                      <a:pt x="53168" y="87212"/>
                      <a:pt x="61840" y="74496"/>
                      <a:pt x="61840" y="60831"/>
                    </a:cubicBezTo>
                    <a:cubicBezTo>
                      <a:pt x="61840" y="50773"/>
                      <a:pt x="56184" y="45079"/>
                      <a:pt x="53922" y="42801"/>
                    </a:cubicBezTo>
                    <a:cubicBezTo>
                      <a:pt x="47700" y="36728"/>
                      <a:pt x="40348" y="35210"/>
                      <a:pt x="32429" y="33692"/>
                    </a:cubicBezTo>
                    <a:cubicBezTo>
                      <a:pt x="21871" y="31604"/>
                      <a:pt x="9240" y="29137"/>
                      <a:pt x="9240" y="18129"/>
                    </a:cubicBezTo>
                    <a:cubicBezTo>
                      <a:pt x="9240" y="11486"/>
                      <a:pt x="14142" y="3705"/>
                      <a:pt x="30355" y="3705"/>
                    </a:cubicBezTo>
                    <a:cubicBezTo>
                      <a:pt x="51094" y="3705"/>
                      <a:pt x="52036" y="20786"/>
                      <a:pt x="52414" y="26669"/>
                    </a:cubicBezTo>
                    <a:cubicBezTo>
                      <a:pt x="52602" y="28378"/>
                      <a:pt x="54299" y="28378"/>
                      <a:pt x="54676" y="28378"/>
                    </a:cubicBezTo>
                    <a:cubicBezTo>
                      <a:pt x="57127" y="28378"/>
                      <a:pt x="57127" y="27429"/>
                      <a:pt x="57127" y="23823"/>
                    </a:cubicBezTo>
                    <a:lnTo>
                      <a:pt x="57127" y="4654"/>
                    </a:lnTo>
                    <a:cubicBezTo>
                      <a:pt x="57127" y="1428"/>
                      <a:pt x="57127" y="99"/>
                      <a:pt x="55053" y="99"/>
                    </a:cubicBezTo>
                    <a:cubicBezTo>
                      <a:pt x="54110" y="99"/>
                      <a:pt x="53733" y="99"/>
                      <a:pt x="51282" y="2377"/>
                    </a:cubicBezTo>
                    <a:cubicBezTo>
                      <a:pt x="50717" y="3136"/>
                      <a:pt x="48831" y="4844"/>
                      <a:pt x="48077" y="5413"/>
                    </a:cubicBezTo>
                    <a:cubicBezTo>
                      <a:pt x="40913" y="99"/>
                      <a:pt x="33183" y="99"/>
                      <a:pt x="30355" y="99"/>
                    </a:cubicBezTo>
                    <a:cubicBezTo>
                      <a:pt x="7355" y="99"/>
                      <a:pt x="190" y="12815"/>
                      <a:pt x="190" y="23443"/>
                    </a:cubicBezTo>
                    <a:cubicBezTo>
                      <a:pt x="190" y="30086"/>
                      <a:pt x="3207" y="35400"/>
                      <a:pt x="8297" y="39575"/>
                    </a:cubicBezTo>
                    <a:cubicBezTo>
                      <a:pt x="14330" y="44510"/>
                      <a:pt x="19609" y="45648"/>
                      <a:pt x="33183" y="4830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20" name="Freeform 1619">
                <a:extLst>
                  <a:ext uri="{FF2B5EF4-FFF2-40B4-BE49-F238E27FC236}">
                    <a16:creationId xmlns:a16="http://schemas.microsoft.com/office/drawing/2014/main" id="{28335BD2-8913-BB09-92FC-1738B8B0257A}"/>
                  </a:ext>
                </a:extLst>
              </p:cNvPr>
              <p:cNvSpPr/>
              <p:nvPr>
                <p:custDataLst>
                  <p:tags r:id="rId168"/>
                </p:custDataLst>
              </p:nvPr>
            </p:nvSpPr>
            <p:spPr>
              <a:xfrm>
                <a:off x="6221255" y="4341936"/>
                <a:ext cx="83519" cy="87112"/>
              </a:xfrm>
              <a:custGeom>
                <a:avLst/>
                <a:gdLst>
                  <a:gd name="connsiteX0" fmla="*/ 83714 w 83519"/>
                  <a:gd name="connsiteY0" fmla="*/ 44510 h 87112"/>
                  <a:gd name="connsiteX1" fmla="*/ 42048 w 83519"/>
                  <a:gd name="connsiteY1" fmla="*/ 99 h 87112"/>
                  <a:gd name="connsiteX2" fmla="*/ 194 w 83519"/>
                  <a:gd name="connsiteY2" fmla="*/ 44510 h 87112"/>
                  <a:gd name="connsiteX3" fmla="*/ 41860 w 83519"/>
                  <a:gd name="connsiteY3" fmla="*/ 87212 h 87112"/>
                  <a:gd name="connsiteX4" fmla="*/ 83714 w 83519"/>
                  <a:gd name="connsiteY4" fmla="*/ 44510 h 87112"/>
                  <a:gd name="connsiteX5" fmla="*/ 42048 w 83519"/>
                  <a:gd name="connsiteY5" fmla="*/ 82467 h 87112"/>
                  <a:gd name="connsiteX6" fmla="*/ 20556 w 83519"/>
                  <a:gd name="connsiteY6" fmla="*/ 69751 h 87112"/>
                  <a:gd name="connsiteX7" fmla="*/ 15842 w 83519"/>
                  <a:gd name="connsiteY7" fmla="*/ 42991 h 87112"/>
                  <a:gd name="connsiteX8" fmla="*/ 20367 w 83519"/>
                  <a:gd name="connsiteY8" fmla="*/ 16990 h 87112"/>
                  <a:gd name="connsiteX9" fmla="*/ 41860 w 83519"/>
                  <a:gd name="connsiteY9" fmla="*/ 4274 h 87112"/>
                  <a:gd name="connsiteX10" fmla="*/ 63164 w 83519"/>
                  <a:gd name="connsiteY10" fmla="*/ 16611 h 87112"/>
                  <a:gd name="connsiteX11" fmla="*/ 68066 w 83519"/>
                  <a:gd name="connsiteY11" fmla="*/ 42991 h 87112"/>
                  <a:gd name="connsiteX12" fmla="*/ 63918 w 83519"/>
                  <a:gd name="connsiteY12" fmla="*/ 68423 h 87112"/>
                  <a:gd name="connsiteX13" fmla="*/ 42048 w 83519"/>
                  <a:gd name="connsiteY13" fmla="*/ 82467 h 87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3519" h="87112">
                    <a:moveTo>
                      <a:pt x="83714" y="44510"/>
                    </a:moveTo>
                    <a:cubicBezTo>
                      <a:pt x="83714" y="20217"/>
                      <a:pt x="64861" y="99"/>
                      <a:pt x="42048" y="99"/>
                    </a:cubicBezTo>
                    <a:cubicBezTo>
                      <a:pt x="18482" y="99"/>
                      <a:pt x="194" y="20786"/>
                      <a:pt x="194" y="44510"/>
                    </a:cubicBezTo>
                    <a:cubicBezTo>
                      <a:pt x="194" y="68992"/>
                      <a:pt x="19802" y="87212"/>
                      <a:pt x="41860" y="87212"/>
                    </a:cubicBezTo>
                    <a:cubicBezTo>
                      <a:pt x="64672" y="87212"/>
                      <a:pt x="83714" y="68613"/>
                      <a:pt x="83714" y="44510"/>
                    </a:cubicBezTo>
                    <a:close/>
                    <a:moveTo>
                      <a:pt x="42048" y="82467"/>
                    </a:moveTo>
                    <a:cubicBezTo>
                      <a:pt x="33941" y="82467"/>
                      <a:pt x="25646" y="78482"/>
                      <a:pt x="20556" y="69751"/>
                    </a:cubicBezTo>
                    <a:cubicBezTo>
                      <a:pt x="15842" y="61401"/>
                      <a:pt x="15842" y="49824"/>
                      <a:pt x="15842" y="42991"/>
                    </a:cubicBezTo>
                    <a:cubicBezTo>
                      <a:pt x="15842" y="35589"/>
                      <a:pt x="15842" y="25341"/>
                      <a:pt x="20367" y="16990"/>
                    </a:cubicBezTo>
                    <a:cubicBezTo>
                      <a:pt x="25457" y="8260"/>
                      <a:pt x="34318" y="4274"/>
                      <a:pt x="41860" y="4274"/>
                    </a:cubicBezTo>
                    <a:cubicBezTo>
                      <a:pt x="50155" y="4274"/>
                      <a:pt x="58262" y="8450"/>
                      <a:pt x="63164" y="16611"/>
                    </a:cubicBezTo>
                    <a:cubicBezTo>
                      <a:pt x="68066" y="24772"/>
                      <a:pt x="68066" y="35779"/>
                      <a:pt x="68066" y="42991"/>
                    </a:cubicBezTo>
                    <a:cubicBezTo>
                      <a:pt x="68066" y="49824"/>
                      <a:pt x="68066" y="60072"/>
                      <a:pt x="63918" y="68423"/>
                    </a:cubicBezTo>
                    <a:cubicBezTo>
                      <a:pt x="59770" y="76963"/>
                      <a:pt x="51475" y="82467"/>
                      <a:pt x="42048" y="8246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21" name="Freeform 1620">
                <a:extLst>
                  <a:ext uri="{FF2B5EF4-FFF2-40B4-BE49-F238E27FC236}">
                    <a16:creationId xmlns:a16="http://schemas.microsoft.com/office/drawing/2014/main" id="{196E49FB-7194-A4A9-A0FC-B550F9D11EE7}"/>
                  </a:ext>
                </a:extLst>
              </p:cNvPr>
              <p:cNvSpPr/>
              <p:nvPr>
                <p:custDataLst>
                  <p:tags r:id="rId169"/>
                </p:custDataLst>
              </p:nvPr>
            </p:nvSpPr>
            <p:spPr>
              <a:xfrm>
                <a:off x="6316464" y="4293161"/>
                <a:ext cx="61084" cy="133800"/>
              </a:xfrm>
              <a:custGeom>
                <a:avLst/>
                <a:gdLst>
                  <a:gd name="connsiteX0" fmla="*/ 26971 w 61084"/>
                  <a:gd name="connsiteY0" fmla="*/ 52101 h 133800"/>
                  <a:gd name="connsiteX1" fmla="*/ 26971 w 61084"/>
                  <a:gd name="connsiteY1" fmla="*/ 30086 h 133800"/>
                  <a:gd name="connsiteX2" fmla="*/ 44316 w 61084"/>
                  <a:gd name="connsiteY2" fmla="*/ 4274 h 133800"/>
                  <a:gd name="connsiteX3" fmla="*/ 50537 w 61084"/>
                  <a:gd name="connsiteY3" fmla="*/ 5603 h 133800"/>
                  <a:gd name="connsiteX4" fmla="*/ 44881 w 61084"/>
                  <a:gd name="connsiteY4" fmla="*/ 13574 h 133800"/>
                  <a:gd name="connsiteX5" fmla="*/ 52988 w 61084"/>
                  <a:gd name="connsiteY5" fmla="*/ 21735 h 133800"/>
                  <a:gd name="connsiteX6" fmla="*/ 61283 w 61084"/>
                  <a:gd name="connsiteY6" fmla="*/ 13384 h 133800"/>
                  <a:gd name="connsiteX7" fmla="*/ 44316 w 61084"/>
                  <a:gd name="connsiteY7" fmla="*/ 99 h 133800"/>
                  <a:gd name="connsiteX8" fmla="*/ 15093 w 61084"/>
                  <a:gd name="connsiteY8" fmla="*/ 30275 h 133800"/>
                  <a:gd name="connsiteX9" fmla="*/ 15093 w 61084"/>
                  <a:gd name="connsiteY9" fmla="*/ 52101 h 133800"/>
                  <a:gd name="connsiteX10" fmla="*/ 199 w 61084"/>
                  <a:gd name="connsiteY10" fmla="*/ 52101 h 133800"/>
                  <a:gd name="connsiteX11" fmla="*/ 199 w 61084"/>
                  <a:gd name="connsiteY11" fmla="*/ 57984 h 133800"/>
                  <a:gd name="connsiteX12" fmla="*/ 15093 w 61084"/>
                  <a:gd name="connsiteY12" fmla="*/ 57984 h 133800"/>
                  <a:gd name="connsiteX13" fmla="*/ 15093 w 61084"/>
                  <a:gd name="connsiteY13" fmla="*/ 119476 h 133800"/>
                  <a:gd name="connsiteX14" fmla="*/ 388 w 61084"/>
                  <a:gd name="connsiteY14" fmla="*/ 128016 h 133800"/>
                  <a:gd name="connsiteX15" fmla="*/ 388 w 61084"/>
                  <a:gd name="connsiteY15" fmla="*/ 133900 h 133800"/>
                  <a:gd name="connsiteX16" fmla="*/ 21880 w 61084"/>
                  <a:gd name="connsiteY16" fmla="*/ 133330 h 133800"/>
                  <a:gd name="connsiteX17" fmla="*/ 45824 w 61084"/>
                  <a:gd name="connsiteY17" fmla="*/ 133900 h 133800"/>
                  <a:gd name="connsiteX18" fmla="*/ 45824 w 61084"/>
                  <a:gd name="connsiteY18" fmla="*/ 128016 h 133800"/>
                  <a:gd name="connsiteX19" fmla="*/ 41865 w 61084"/>
                  <a:gd name="connsiteY19" fmla="*/ 128016 h 133800"/>
                  <a:gd name="connsiteX20" fmla="*/ 27536 w 61084"/>
                  <a:gd name="connsiteY20" fmla="*/ 119096 h 133800"/>
                  <a:gd name="connsiteX21" fmla="*/ 27536 w 61084"/>
                  <a:gd name="connsiteY21" fmla="*/ 57984 h 133800"/>
                  <a:gd name="connsiteX22" fmla="*/ 49029 w 61084"/>
                  <a:gd name="connsiteY22" fmla="*/ 57984 h 133800"/>
                  <a:gd name="connsiteX23" fmla="*/ 49029 w 61084"/>
                  <a:gd name="connsiteY23" fmla="*/ 52101 h 133800"/>
                  <a:gd name="connsiteX24" fmla="*/ 26971 w 61084"/>
                  <a:gd name="connsiteY24" fmla="*/ 52101 h 133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1084" h="133800">
                    <a:moveTo>
                      <a:pt x="26971" y="52101"/>
                    </a:moveTo>
                    <a:lnTo>
                      <a:pt x="26971" y="30086"/>
                    </a:lnTo>
                    <a:cubicBezTo>
                      <a:pt x="26971" y="13384"/>
                      <a:pt x="36020" y="4274"/>
                      <a:pt x="44316" y="4274"/>
                    </a:cubicBezTo>
                    <a:cubicBezTo>
                      <a:pt x="44881" y="4274"/>
                      <a:pt x="47709" y="4274"/>
                      <a:pt x="50537" y="5603"/>
                    </a:cubicBezTo>
                    <a:cubicBezTo>
                      <a:pt x="48275" y="6362"/>
                      <a:pt x="44881" y="8829"/>
                      <a:pt x="44881" y="13574"/>
                    </a:cubicBezTo>
                    <a:cubicBezTo>
                      <a:pt x="44881" y="17939"/>
                      <a:pt x="47898" y="21735"/>
                      <a:pt x="52988" y="21735"/>
                    </a:cubicBezTo>
                    <a:cubicBezTo>
                      <a:pt x="58455" y="21735"/>
                      <a:pt x="61283" y="17939"/>
                      <a:pt x="61283" y="13384"/>
                    </a:cubicBezTo>
                    <a:cubicBezTo>
                      <a:pt x="61283" y="6362"/>
                      <a:pt x="54308" y="99"/>
                      <a:pt x="44316" y="99"/>
                    </a:cubicBezTo>
                    <a:cubicBezTo>
                      <a:pt x="31118" y="99"/>
                      <a:pt x="15093" y="10158"/>
                      <a:pt x="15093" y="30275"/>
                    </a:cubicBezTo>
                    <a:lnTo>
                      <a:pt x="15093" y="52101"/>
                    </a:lnTo>
                    <a:lnTo>
                      <a:pt x="199" y="52101"/>
                    </a:lnTo>
                    <a:lnTo>
                      <a:pt x="199" y="57984"/>
                    </a:lnTo>
                    <a:lnTo>
                      <a:pt x="15093" y="57984"/>
                    </a:lnTo>
                    <a:lnTo>
                      <a:pt x="15093" y="119476"/>
                    </a:lnTo>
                    <a:cubicBezTo>
                      <a:pt x="15093" y="128016"/>
                      <a:pt x="13019" y="128016"/>
                      <a:pt x="388" y="128016"/>
                    </a:cubicBezTo>
                    <a:lnTo>
                      <a:pt x="388" y="133900"/>
                    </a:lnTo>
                    <a:cubicBezTo>
                      <a:pt x="7740" y="133710"/>
                      <a:pt x="16601" y="133330"/>
                      <a:pt x="21880" y="133330"/>
                    </a:cubicBezTo>
                    <a:cubicBezTo>
                      <a:pt x="29422" y="133330"/>
                      <a:pt x="38283" y="133330"/>
                      <a:pt x="45824" y="133900"/>
                    </a:cubicBezTo>
                    <a:lnTo>
                      <a:pt x="45824" y="128016"/>
                    </a:lnTo>
                    <a:lnTo>
                      <a:pt x="41865" y="128016"/>
                    </a:lnTo>
                    <a:cubicBezTo>
                      <a:pt x="27913" y="128016"/>
                      <a:pt x="27536" y="125929"/>
                      <a:pt x="27536" y="119096"/>
                    </a:cubicBezTo>
                    <a:lnTo>
                      <a:pt x="27536" y="57984"/>
                    </a:lnTo>
                    <a:lnTo>
                      <a:pt x="49029" y="57984"/>
                    </a:lnTo>
                    <a:lnTo>
                      <a:pt x="49029" y="52101"/>
                    </a:lnTo>
                    <a:lnTo>
                      <a:pt x="26971" y="52101"/>
                    </a:lnTo>
                    <a:close/>
                  </a:path>
                </a:pathLst>
              </a:custGeom>
              <a:solidFill>
                <a:srgbClr val="00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22" name="Freeform 1621">
                <a:extLst>
                  <a:ext uri="{FF2B5EF4-FFF2-40B4-BE49-F238E27FC236}">
                    <a16:creationId xmlns:a16="http://schemas.microsoft.com/office/drawing/2014/main" id="{2B8EA894-E610-ED0F-B9CE-FA2D067DEAA1}"/>
                  </a:ext>
                </a:extLst>
              </p:cNvPr>
              <p:cNvSpPr/>
              <p:nvPr>
                <p:custDataLst>
                  <p:tags r:id="rId170"/>
                </p:custDataLst>
              </p:nvPr>
            </p:nvSpPr>
            <p:spPr>
              <a:xfrm>
                <a:off x="6371432" y="4310241"/>
                <a:ext cx="59010" cy="118807"/>
              </a:xfrm>
              <a:custGeom>
                <a:avLst/>
                <a:gdLst>
                  <a:gd name="connsiteX0" fmla="*/ 29236 w 59010"/>
                  <a:gd name="connsiteY0" fmla="*/ 40904 h 118807"/>
                  <a:gd name="connsiteX1" fmla="*/ 56196 w 59010"/>
                  <a:gd name="connsiteY1" fmla="*/ 40904 h 118807"/>
                  <a:gd name="connsiteX2" fmla="*/ 56196 w 59010"/>
                  <a:gd name="connsiteY2" fmla="*/ 35020 h 118807"/>
                  <a:gd name="connsiteX3" fmla="*/ 29236 w 59010"/>
                  <a:gd name="connsiteY3" fmla="*/ 35020 h 118807"/>
                  <a:gd name="connsiteX4" fmla="*/ 29236 w 59010"/>
                  <a:gd name="connsiteY4" fmla="*/ 99 h 118807"/>
                  <a:gd name="connsiteX5" fmla="*/ 24523 w 59010"/>
                  <a:gd name="connsiteY5" fmla="*/ 99 h 118807"/>
                  <a:gd name="connsiteX6" fmla="*/ 202 w 59010"/>
                  <a:gd name="connsiteY6" fmla="*/ 36728 h 118807"/>
                  <a:gd name="connsiteX7" fmla="*/ 202 w 59010"/>
                  <a:gd name="connsiteY7" fmla="*/ 40904 h 118807"/>
                  <a:gd name="connsiteX8" fmla="*/ 16227 w 59010"/>
                  <a:gd name="connsiteY8" fmla="*/ 40904 h 118807"/>
                  <a:gd name="connsiteX9" fmla="*/ 16227 w 59010"/>
                  <a:gd name="connsiteY9" fmla="*/ 93285 h 118807"/>
                  <a:gd name="connsiteX10" fmla="*/ 40548 w 59010"/>
                  <a:gd name="connsiteY10" fmla="*/ 118907 h 118807"/>
                  <a:gd name="connsiteX11" fmla="*/ 59213 w 59010"/>
                  <a:gd name="connsiteY11" fmla="*/ 93285 h 118807"/>
                  <a:gd name="connsiteX12" fmla="*/ 59213 w 59010"/>
                  <a:gd name="connsiteY12" fmla="*/ 82467 h 118807"/>
                  <a:gd name="connsiteX13" fmla="*/ 54499 w 59010"/>
                  <a:gd name="connsiteY13" fmla="*/ 82467 h 118807"/>
                  <a:gd name="connsiteX14" fmla="*/ 54499 w 59010"/>
                  <a:gd name="connsiteY14" fmla="*/ 92906 h 118807"/>
                  <a:gd name="connsiteX15" fmla="*/ 41868 w 59010"/>
                  <a:gd name="connsiteY15" fmla="*/ 114162 h 118807"/>
                  <a:gd name="connsiteX16" fmla="*/ 29236 w 59010"/>
                  <a:gd name="connsiteY16" fmla="*/ 93665 h 118807"/>
                  <a:gd name="connsiteX17" fmla="*/ 29236 w 59010"/>
                  <a:gd name="connsiteY17" fmla="*/ 40904 h 118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9010" h="118807">
                    <a:moveTo>
                      <a:pt x="29236" y="40904"/>
                    </a:moveTo>
                    <a:lnTo>
                      <a:pt x="56196" y="40904"/>
                    </a:lnTo>
                    <a:lnTo>
                      <a:pt x="56196" y="35020"/>
                    </a:lnTo>
                    <a:lnTo>
                      <a:pt x="29236" y="35020"/>
                    </a:lnTo>
                    <a:lnTo>
                      <a:pt x="29236" y="99"/>
                    </a:lnTo>
                    <a:lnTo>
                      <a:pt x="24523" y="99"/>
                    </a:lnTo>
                    <a:cubicBezTo>
                      <a:pt x="24334" y="15662"/>
                      <a:pt x="18678" y="35969"/>
                      <a:pt x="202" y="36728"/>
                    </a:cubicBezTo>
                    <a:lnTo>
                      <a:pt x="202" y="40904"/>
                    </a:lnTo>
                    <a:lnTo>
                      <a:pt x="16227" y="40904"/>
                    </a:lnTo>
                    <a:lnTo>
                      <a:pt x="16227" y="93285"/>
                    </a:lnTo>
                    <a:cubicBezTo>
                      <a:pt x="16227" y="116629"/>
                      <a:pt x="33761" y="118907"/>
                      <a:pt x="40548" y="118907"/>
                    </a:cubicBezTo>
                    <a:cubicBezTo>
                      <a:pt x="53934" y="118907"/>
                      <a:pt x="59213" y="105432"/>
                      <a:pt x="59213" y="93285"/>
                    </a:cubicBezTo>
                    <a:lnTo>
                      <a:pt x="59213" y="82467"/>
                    </a:lnTo>
                    <a:lnTo>
                      <a:pt x="54499" y="82467"/>
                    </a:lnTo>
                    <a:lnTo>
                      <a:pt x="54499" y="92906"/>
                    </a:lnTo>
                    <a:cubicBezTo>
                      <a:pt x="54499" y="106950"/>
                      <a:pt x="48843" y="114162"/>
                      <a:pt x="41868" y="114162"/>
                    </a:cubicBezTo>
                    <a:cubicBezTo>
                      <a:pt x="29236" y="114162"/>
                      <a:pt x="29236" y="96891"/>
                      <a:pt x="29236" y="93665"/>
                    </a:cubicBezTo>
                    <a:lnTo>
                      <a:pt x="29236" y="40904"/>
                    </a:lnTo>
                    <a:close/>
                  </a:path>
                </a:pathLst>
              </a:custGeom>
              <a:solidFill>
                <a:srgbClr val="00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23" name="Freeform 1622">
                <a:extLst>
                  <a:ext uri="{FF2B5EF4-FFF2-40B4-BE49-F238E27FC236}">
                    <a16:creationId xmlns:a16="http://schemas.microsoft.com/office/drawing/2014/main" id="{926DA9FB-FEBE-4771-DABA-B0C4BB22C9FD}"/>
                  </a:ext>
                </a:extLst>
              </p:cNvPr>
              <p:cNvSpPr/>
              <p:nvPr>
                <p:custDataLst>
                  <p:tags r:id="rId171"/>
                </p:custDataLst>
              </p:nvPr>
            </p:nvSpPr>
            <p:spPr>
              <a:xfrm>
                <a:off x="6447201" y="4343075"/>
                <a:ext cx="147243" cy="83886"/>
              </a:xfrm>
              <a:custGeom>
                <a:avLst/>
                <a:gdLst>
                  <a:gd name="connsiteX0" fmla="*/ 14912 w 147243"/>
                  <a:gd name="connsiteY0" fmla="*/ 18698 h 83886"/>
                  <a:gd name="connsiteX1" fmla="*/ 14912 w 147243"/>
                  <a:gd name="connsiteY1" fmla="*/ 69562 h 83886"/>
                  <a:gd name="connsiteX2" fmla="*/ 206 w 147243"/>
                  <a:gd name="connsiteY2" fmla="*/ 78102 h 83886"/>
                  <a:gd name="connsiteX3" fmla="*/ 206 w 147243"/>
                  <a:gd name="connsiteY3" fmla="*/ 83985 h 83886"/>
                  <a:gd name="connsiteX4" fmla="*/ 21510 w 147243"/>
                  <a:gd name="connsiteY4" fmla="*/ 83416 h 83886"/>
                  <a:gd name="connsiteX5" fmla="*/ 42626 w 147243"/>
                  <a:gd name="connsiteY5" fmla="*/ 83985 h 83886"/>
                  <a:gd name="connsiteX6" fmla="*/ 42626 w 147243"/>
                  <a:gd name="connsiteY6" fmla="*/ 78102 h 83886"/>
                  <a:gd name="connsiteX7" fmla="*/ 27920 w 147243"/>
                  <a:gd name="connsiteY7" fmla="*/ 69562 h 83886"/>
                  <a:gd name="connsiteX8" fmla="*/ 27920 w 147243"/>
                  <a:gd name="connsiteY8" fmla="*/ 34641 h 83886"/>
                  <a:gd name="connsiteX9" fmla="*/ 53372 w 147243"/>
                  <a:gd name="connsiteY9" fmla="*/ 4274 h 83886"/>
                  <a:gd name="connsiteX10" fmla="*/ 67323 w 147243"/>
                  <a:gd name="connsiteY10" fmla="*/ 25341 h 83886"/>
                  <a:gd name="connsiteX11" fmla="*/ 67323 w 147243"/>
                  <a:gd name="connsiteY11" fmla="*/ 69562 h 83886"/>
                  <a:gd name="connsiteX12" fmla="*/ 52618 w 147243"/>
                  <a:gd name="connsiteY12" fmla="*/ 78102 h 83886"/>
                  <a:gd name="connsiteX13" fmla="*/ 52618 w 147243"/>
                  <a:gd name="connsiteY13" fmla="*/ 83985 h 83886"/>
                  <a:gd name="connsiteX14" fmla="*/ 73922 w 147243"/>
                  <a:gd name="connsiteY14" fmla="*/ 83416 h 83886"/>
                  <a:gd name="connsiteX15" fmla="*/ 95037 w 147243"/>
                  <a:gd name="connsiteY15" fmla="*/ 83985 h 83886"/>
                  <a:gd name="connsiteX16" fmla="*/ 95037 w 147243"/>
                  <a:gd name="connsiteY16" fmla="*/ 78102 h 83886"/>
                  <a:gd name="connsiteX17" fmla="*/ 80332 w 147243"/>
                  <a:gd name="connsiteY17" fmla="*/ 69562 h 83886"/>
                  <a:gd name="connsiteX18" fmla="*/ 80332 w 147243"/>
                  <a:gd name="connsiteY18" fmla="*/ 34641 h 83886"/>
                  <a:gd name="connsiteX19" fmla="*/ 105784 w 147243"/>
                  <a:gd name="connsiteY19" fmla="*/ 4274 h 83886"/>
                  <a:gd name="connsiteX20" fmla="*/ 119735 w 147243"/>
                  <a:gd name="connsiteY20" fmla="*/ 25341 h 83886"/>
                  <a:gd name="connsiteX21" fmla="*/ 119735 w 147243"/>
                  <a:gd name="connsiteY21" fmla="*/ 69562 h 83886"/>
                  <a:gd name="connsiteX22" fmla="*/ 105030 w 147243"/>
                  <a:gd name="connsiteY22" fmla="*/ 78102 h 83886"/>
                  <a:gd name="connsiteX23" fmla="*/ 105030 w 147243"/>
                  <a:gd name="connsiteY23" fmla="*/ 83985 h 83886"/>
                  <a:gd name="connsiteX24" fmla="*/ 126334 w 147243"/>
                  <a:gd name="connsiteY24" fmla="*/ 83416 h 83886"/>
                  <a:gd name="connsiteX25" fmla="*/ 147449 w 147243"/>
                  <a:gd name="connsiteY25" fmla="*/ 83985 h 83886"/>
                  <a:gd name="connsiteX26" fmla="*/ 147449 w 147243"/>
                  <a:gd name="connsiteY26" fmla="*/ 78102 h 83886"/>
                  <a:gd name="connsiteX27" fmla="*/ 132744 w 147243"/>
                  <a:gd name="connsiteY27" fmla="*/ 72408 h 83886"/>
                  <a:gd name="connsiteX28" fmla="*/ 132744 w 147243"/>
                  <a:gd name="connsiteY28" fmla="*/ 36159 h 83886"/>
                  <a:gd name="connsiteX29" fmla="*/ 126899 w 147243"/>
                  <a:gd name="connsiteY29" fmla="*/ 7121 h 83886"/>
                  <a:gd name="connsiteX30" fmla="*/ 107103 w 147243"/>
                  <a:gd name="connsiteY30" fmla="*/ 99 h 83886"/>
                  <a:gd name="connsiteX31" fmla="*/ 79766 w 147243"/>
                  <a:gd name="connsiteY31" fmla="*/ 18698 h 83886"/>
                  <a:gd name="connsiteX32" fmla="*/ 54692 w 147243"/>
                  <a:gd name="connsiteY32" fmla="*/ 99 h 83886"/>
                  <a:gd name="connsiteX33" fmla="*/ 26789 w 147243"/>
                  <a:gd name="connsiteY33" fmla="*/ 20027 h 83886"/>
                  <a:gd name="connsiteX34" fmla="*/ 26789 w 147243"/>
                  <a:gd name="connsiteY34" fmla="*/ 99 h 83886"/>
                  <a:gd name="connsiteX35" fmla="*/ 206 w 147243"/>
                  <a:gd name="connsiteY35" fmla="*/ 2187 h 83886"/>
                  <a:gd name="connsiteX36" fmla="*/ 206 w 147243"/>
                  <a:gd name="connsiteY36" fmla="*/ 8070 h 83886"/>
                  <a:gd name="connsiteX37" fmla="*/ 14912 w 147243"/>
                  <a:gd name="connsiteY37" fmla="*/ 18698 h 83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47243" h="83886">
                    <a:moveTo>
                      <a:pt x="14912" y="18698"/>
                    </a:moveTo>
                    <a:lnTo>
                      <a:pt x="14912" y="69562"/>
                    </a:lnTo>
                    <a:cubicBezTo>
                      <a:pt x="14912" y="78102"/>
                      <a:pt x="12838" y="78102"/>
                      <a:pt x="206" y="78102"/>
                    </a:cubicBezTo>
                    <a:lnTo>
                      <a:pt x="206" y="83985"/>
                    </a:lnTo>
                    <a:cubicBezTo>
                      <a:pt x="6805" y="83796"/>
                      <a:pt x="16420" y="83416"/>
                      <a:pt x="21510" y="83416"/>
                    </a:cubicBezTo>
                    <a:cubicBezTo>
                      <a:pt x="26412" y="83416"/>
                      <a:pt x="36216" y="83796"/>
                      <a:pt x="42626" y="83985"/>
                    </a:cubicBezTo>
                    <a:lnTo>
                      <a:pt x="42626" y="78102"/>
                    </a:lnTo>
                    <a:cubicBezTo>
                      <a:pt x="29994" y="78102"/>
                      <a:pt x="27920" y="78102"/>
                      <a:pt x="27920" y="69562"/>
                    </a:cubicBezTo>
                    <a:lnTo>
                      <a:pt x="27920" y="34641"/>
                    </a:lnTo>
                    <a:cubicBezTo>
                      <a:pt x="27920" y="14903"/>
                      <a:pt x="41306" y="4274"/>
                      <a:pt x="53372" y="4274"/>
                    </a:cubicBezTo>
                    <a:cubicBezTo>
                      <a:pt x="65249" y="4274"/>
                      <a:pt x="67323" y="14523"/>
                      <a:pt x="67323" y="25341"/>
                    </a:cubicBezTo>
                    <a:lnTo>
                      <a:pt x="67323" y="69562"/>
                    </a:lnTo>
                    <a:cubicBezTo>
                      <a:pt x="67323" y="78102"/>
                      <a:pt x="65249" y="78102"/>
                      <a:pt x="52618" y="78102"/>
                    </a:cubicBezTo>
                    <a:lnTo>
                      <a:pt x="52618" y="83985"/>
                    </a:lnTo>
                    <a:cubicBezTo>
                      <a:pt x="59216" y="83796"/>
                      <a:pt x="68832" y="83416"/>
                      <a:pt x="73922" y="83416"/>
                    </a:cubicBezTo>
                    <a:cubicBezTo>
                      <a:pt x="78824" y="83416"/>
                      <a:pt x="88627" y="83796"/>
                      <a:pt x="95037" y="83985"/>
                    </a:cubicBezTo>
                    <a:lnTo>
                      <a:pt x="95037" y="78102"/>
                    </a:lnTo>
                    <a:cubicBezTo>
                      <a:pt x="82406" y="78102"/>
                      <a:pt x="80332" y="78102"/>
                      <a:pt x="80332" y="69562"/>
                    </a:cubicBezTo>
                    <a:lnTo>
                      <a:pt x="80332" y="34641"/>
                    </a:lnTo>
                    <a:cubicBezTo>
                      <a:pt x="80332" y="14903"/>
                      <a:pt x="93718" y="4274"/>
                      <a:pt x="105784" y="4274"/>
                    </a:cubicBezTo>
                    <a:cubicBezTo>
                      <a:pt x="117661" y="4274"/>
                      <a:pt x="119735" y="14523"/>
                      <a:pt x="119735" y="25341"/>
                    </a:cubicBezTo>
                    <a:lnTo>
                      <a:pt x="119735" y="69562"/>
                    </a:lnTo>
                    <a:cubicBezTo>
                      <a:pt x="119735" y="78102"/>
                      <a:pt x="117661" y="78102"/>
                      <a:pt x="105030" y="78102"/>
                    </a:cubicBezTo>
                    <a:lnTo>
                      <a:pt x="105030" y="83985"/>
                    </a:lnTo>
                    <a:cubicBezTo>
                      <a:pt x="111628" y="83796"/>
                      <a:pt x="121243" y="83416"/>
                      <a:pt x="126334" y="83416"/>
                    </a:cubicBezTo>
                    <a:cubicBezTo>
                      <a:pt x="131235" y="83416"/>
                      <a:pt x="141039" y="83796"/>
                      <a:pt x="147449" y="83985"/>
                    </a:cubicBezTo>
                    <a:lnTo>
                      <a:pt x="147449" y="78102"/>
                    </a:lnTo>
                    <a:cubicBezTo>
                      <a:pt x="137646" y="78102"/>
                      <a:pt x="132932" y="78102"/>
                      <a:pt x="132744" y="72408"/>
                    </a:cubicBezTo>
                    <a:lnTo>
                      <a:pt x="132744" y="36159"/>
                    </a:lnTo>
                    <a:cubicBezTo>
                      <a:pt x="132744" y="19837"/>
                      <a:pt x="132744" y="13954"/>
                      <a:pt x="126899" y="7121"/>
                    </a:cubicBezTo>
                    <a:cubicBezTo>
                      <a:pt x="124260" y="3895"/>
                      <a:pt x="118038" y="99"/>
                      <a:pt x="107103" y="99"/>
                    </a:cubicBezTo>
                    <a:cubicBezTo>
                      <a:pt x="91267" y="99"/>
                      <a:pt x="82971" y="11486"/>
                      <a:pt x="79766" y="18698"/>
                    </a:cubicBezTo>
                    <a:cubicBezTo>
                      <a:pt x="77127" y="2187"/>
                      <a:pt x="63176" y="99"/>
                      <a:pt x="54692" y="99"/>
                    </a:cubicBezTo>
                    <a:cubicBezTo>
                      <a:pt x="40929" y="99"/>
                      <a:pt x="32068" y="8260"/>
                      <a:pt x="26789" y="20027"/>
                    </a:cubicBezTo>
                    <a:lnTo>
                      <a:pt x="26789" y="99"/>
                    </a:lnTo>
                    <a:lnTo>
                      <a:pt x="206" y="2187"/>
                    </a:lnTo>
                    <a:lnTo>
                      <a:pt x="206" y="8070"/>
                    </a:lnTo>
                    <a:cubicBezTo>
                      <a:pt x="13403" y="8070"/>
                      <a:pt x="14912" y="9399"/>
                      <a:pt x="14912" y="186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24" name="Freeform 1623">
                <a:extLst>
                  <a:ext uri="{FF2B5EF4-FFF2-40B4-BE49-F238E27FC236}">
                    <a16:creationId xmlns:a16="http://schemas.microsoft.com/office/drawing/2014/main" id="{04621BD8-0B17-5182-7CBE-BEC8E56C0672}"/>
                  </a:ext>
                </a:extLst>
              </p:cNvPr>
              <p:cNvSpPr/>
              <p:nvPr>
                <p:custDataLst>
                  <p:tags r:id="rId172"/>
                </p:custDataLst>
              </p:nvPr>
            </p:nvSpPr>
            <p:spPr>
              <a:xfrm>
                <a:off x="6606196" y="4341936"/>
                <a:ext cx="85027" cy="87112"/>
              </a:xfrm>
              <a:custGeom>
                <a:avLst/>
                <a:gdLst>
                  <a:gd name="connsiteX0" fmla="*/ 55077 w 85027"/>
                  <a:gd name="connsiteY0" fmla="*/ 70700 h 87112"/>
                  <a:gd name="connsiteX1" fmla="*/ 69783 w 85027"/>
                  <a:gd name="connsiteY1" fmla="*/ 86263 h 87112"/>
                  <a:gd name="connsiteX2" fmla="*/ 85242 w 85027"/>
                  <a:gd name="connsiteY2" fmla="*/ 68233 h 87112"/>
                  <a:gd name="connsiteX3" fmla="*/ 85242 w 85027"/>
                  <a:gd name="connsiteY3" fmla="*/ 57605 h 87112"/>
                  <a:gd name="connsiteX4" fmla="*/ 80529 w 85027"/>
                  <a:gd name="connsiteY4" fmla="*/ 57605 h 87112"/>
                  <a:gd name="connsiteX5" fmla="*/ 80529 w 85027"/>
                  <a:gd name="connsiteY5" fmla="*/ 68233 h 87112"/>
                  <a:gd name="connsiteX6" fmla="*/ 73742 w 85027"/>
                  <a:gd name="connsiteY6" fmla="*/ 80380 h 87112"/>
                  <a:gd name="connsiteX7" fmla="*/ 66766 w 85027"/>
                  <a:gd name="connsiteY7" fmla="*/ 70890 h 87112"/>
                  <a:gd name="connsiteX8" fmla="*/ 66766 w 85027"/>
                  <a:gd name="connsiteY8" fmla="*/ 32932 h 87112"/>
                  <a:gd name="connsiteX9" fmla="*/ 59979 w 85027"/>
                  <a:gd name="connsiteY9" fmla="*/ 10537 h 87112"/>
                  <a:gd name="connsiteX10" fmla="*/ 34150 w 85027"/>
                  <a:gd name="connsiteY10" fmla="*/ 99 h 87112"/>
                  <a:gd name="connsiteX11" fmla="*/ 5682 w 85027"/>
                  <a:gd name="connsiteY11" fmla="*/ 21545 h 87112"/>
                  <a:gd name="connsiteX12" fmla="*/ 14354 w 85027"/>
                  <a:gd name="connsiteY12" fmla="*/ 30465 h 87112"/>
                  <a:gd name="connsiteX13" fmla="*/ 23027 w 85027"/>
                  <a:gd name="connsiteY13" fmla="*/ 21735 h 87112"/>
                  <a:gd name="connsiteX14" fmla="*/ 13412 w 85027"/>
                  <a:gd name="connsiteY14" fmla="*/ 13005 h 87112"/>
                  <a:gd name="connsiteX15" fmla="*/ 33773 w 85027"/>
                  <a:gd name="connsiteY15" fmla="*/ 4274 h 87112"/>
                  <a:gd name="connsiteX16" fmla="*/ 53757 w 85027"/>
                  <a:gd name="connsiteY16" fmla="*/ 28567 h 87112"/>
                  <a:gd name="connsiteX17" fmla="*/ 53757 w 85027"/>
                  <a:gd name="connsiteY17" fmla="*/ 35589 h 87112"/>
                  <a:gd name="connsiteX18" fmla="*/ 19068 w 85027"/>
                  <a:gd name="connsiteY18" fmla="*/ 42422 h 87112"/>
                  <a:gd name="connsiteX19" fmla="*/ 214 w 85027"/>
                  <a:gd name="connsiteY19" fmla="*/ 67094 h 87112"/>
                  <a:gd name="connsiteX20" fmla="*/ 30379 w 85027"/>
                  <a:gd name="connsiteY20" fmla="*/ 87212 h 87112"/>
                  <a:gd name="connsiteX21" fmla="*/ 55077 w 85027"/>
                  <a:gd name="connsiteY21" fmla="*/ 70700 h 87112"/>
                  <a:gd name="connsiteX22" fmla="*/ 53757 w 85027"/>
                  <a:gd name="connsiteY22" fmla="*/ 39575 h 87112"/>
                  <a:gd name="connsiteX23" fmla="*/ 53757 w 85027"/>
                  <a:gd name="connsiteY23" fmla="*/ 58554 h 87112"/>
                  <a:gd name="connsiteX24" fmla="*/ 31699 w 85027"/>
                  <a:gd name="connsiteY24" fmla="*/ 83037 h 87112"/>
                  <a:gd name="connsiteX25" fmla="*/ 14731 w 85027"/>
                  <a:gd name="connsiteY25" fmla="*/ 66905 h 87112"/>
                  <a:gd name="connsiteX26" fmla="*/ 53757 w 85027"/>
                  <a:gd name="connsiteY26" fmla="*/ 39575 h 87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85027" h="87112">
                    <a:moveTo>
                      <a:pt x="55077" y="70700"/>
                    </a:moveTo>
                    <a:cubicBezTo>
                      <a:pt x="55831" y="78292"/>
                      <a:pt x="60922" y="86263"/>
                      <a:pt x="69783" y="86263"/>
                    </a:cubicBezTo>
                    <a:cubicBezTo>
                      <a:pt x="73742" y="86263"/>
                      <a:pt x="85242" y="83606"/>
                      <a:pt x="85242" y="68233"/>
                    </a:cubicBezTo>
                    <a:lnTo>
                      <a:pt x="85242" y="57605"/>
                    </a:lnTo>
                    <a:lnTo>
                      <a:pt x="80529" y="57605"/>
                    </a:lnTo>
                    <a:lnTo>
                      <a:pt x="80529" y="68233"/>
                    </a:lnTo>
                    <a:cubicBezTo>
                      <a:pt x="80529" y="79241"/>
                      <a:pt x="75816" y="80380"/>
                      <a:pt x="73742" y="80380"/>
                    </a:cubicBezTo>
                    <a:cubicBezTo>
                      <a:pt x="67520" y="80380"/>
                      <a:pt x="66766" y="71839"/>
                      <a:pt x="66766" y="70890"/>
                    </a:cubicBezTo>
                    <a:lnTo>
                      <a:pt x="66766" y="32932"/>
                    </a:lnTo>
                    <a:cubicBezTo>
                      <a:pt x="66766" y="24961"/>
                      <a:pt x="66766" y="17560"/>
                      <a:pt x="59979" y="10537"/>
                    </a:cubicBezTo>
                    <a:cubicBezTo>
                      <a:pt x="52626" y="3136"/>
                      <a:pt x="43200" y="99"/>
                      <a:pt x="34150" y="99"/>
                    </a:cubicBezTo>
                    <a:cubicBezTo>
                      <a:pt x="18691" y="99"/>
                      <a:pt x="5682" y="9019"/>
                      <a:pt x="5682" y="21545"/>
                    </a:cubicBezTo>
                    <a:cubicBezTo>
                      <a:pt x="5682" y="27239"/>
                      <a:pt x="9452" y="30465"/>
                      <a:pt x="14354" y="30465"/>
                    </a:cubicBezTo>
                    <a:cubicBezTo>
                      <a:pt x="19633" y="30465"/>
                      <a:pt x="23027" y="26669"/>
                      <a:pt x="23027" y="21735"/>
                    </a:cubicBezTo>
                    <a:cubicBezTo>
                      <a:pt x="23027" y="19457"/>
                      <a:pt x="22084" y="13194"/>
                      <a:pt x="13412" y="13005"/>
                    </a:cubicBezTo>
                    <a:cubicBezTo>
                      <a:pt x="18502" y="6362"/>
                      <a:pt x="27740" y="4274"/>
                      <a:pt x="33773" y="4274"/>
                    </a:cubicBezTo>
                    <a:cubicBezTo>
                      <a:pt x="43011" y="4274"/>
                      <a:pt x="53757" y="11676"/>
                      <a:pt x="53757" y="28567"/>
                    </a:cubicBezTo>
                    <a:lnTo>
                      <a:pt x="53757" y="35589"/>
                    </a:lnTo>
                    <a:cubicBezTo>
                      <a:pt x="44142" y="36159"/>
                      <a:pt x="30945" y="36728"/>
                      <a:pt x="19068" y="42422"/>
                    </a:cubicBezTo>
                    <a:cubicBezTo>
                      <a:pt x="4928" y="48875"/>
                      <a:pt x="214" y="58744"/>
                      <a:pt x="214" y="67094"/>
                    </a:cubicBezTo>
                    <a:cubicBezTo>
                      <a:pt x="214" y="82467"/>
                      <a:pt x="18502" y="87212"/>
                      <a:pt x="30379" y="87212"/>
                    </a:cubicBezTo>
                    <a:cubicBezTo>
                      <a:pt x="42823" y="87212"/>
                      <a:pt x="51495" y="79620"/>
                      <a:pt x="55077" y="70700"/>
                    </a:cubicBezTo>
                    <a:close/>
                    <a:moveTo>
                      <a:pt x="53757" y="39575"/>
                    </a:moveTo>
                    <a:lnTo>
                      <a:pt x="53757" y="58554"/>
                    </a:lnTo>
                    <a:cubicBezTo>
                      <a:pt x="53757" y="76584"/>
                      <a:pt x="40183" y="83037"/>
                      <a:pt x="31699" y="83037"/>
                    </a:cubicBezTo>
                    <a:cubicBezTo>
                      <a:pt x="22461" y="83037"/>
                      <a:pt x="14731" y="76394"/>
                      <a:pt x="14731" y="66905"/>
                    </a:cubicBezTo>
                    <a:cubicBezTo>
                      <a:pt x="14731" y="56466"/>
                      <a:pt x="22650" y="40714"/>
                      <a:pt x="53757" y="3957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25" name="Freeform 1624">
                <a:extLst>
                  <a:ext uri="{FF2B5EF4-FFF2-40B4-BE49-F238E27FC236}">
                    <a16:creationId xmlns:a16="http://schemas.microsoft.com/office/drawing/2014/main" id="{C3D4E49C-74D3-A8C7-93EB-0C776EAED66B}"/>
                  </a:ext>
                </a:extLst>
              </p:cNvPr>
              <p:cNvSpPr/>
              <p:nvPr>
                <p:custDataLst>
                  <p:tags r:id="rId173"/>
                </p:custDataLst>
              </p:nvPr>
            </p:nvSpPr>
            <p:spPr>
              <a:xfrm>
                <a:off x="6694806" y="4345163"/>
                <a:ext cx="95019" cy="81798"/>
              </a:xfrm>
              <a:custGeom>
                <a:avLst/>
                <a:gdLst>
                  <a:gd name="connsiteX0" fmla="*/ 52066 w 95019"/>
                  <a:gd name="connsiteY0" fmla="*/ 37298 h 81798"/>
                  <a:gd name="connsiteX1" fmla="*/ 69410 w 95019"/>
                  <a:gd name="connsiteY1" fmla="*/ 15851 h 81798"/>
                  <a:gd name="connsiteX2" fmla="*/ 91846 w 95019"/>
                  <a:gd name="connsiteY2" fmla="*/ 5982 h 81798"/>
                  <a:gd name="connsiteX3" fmla="*/ 91846 w 95019"/>
                  <a:gd name="connsiteY3" fmla="*/ 99 h 81798"/>
                  <a:gd name="connsiteX4" fmla="*/ 76386 w 95019"/>
                  <a:gd name="connsiteY4" fmla="*/ 668 h 81798"/>
                  <a:gd name="connsiteX5" fmla="*/ 58287 w 95019"/>
                  <a:gd name="connsiteY5" fmla="*/ 99 h 81798"/>
                  <a:gd name="connsiteX6" fmla="*/ 58287 w 95019"/>
                  <a:gd name="connsiteY6" fmla="*/ 5982 h 81798"/>
                  <a:gd name="connsiteX7" fmla="*/ 63755 w 95019"/>
                  <a:gd name="connsiteY7" fmla="*/ 11866 h 81798"/>
                  <a:gd name="connsiteX8" fmla="*/ 60927 w 95019"/>
                  <a:gd name="connsiteY8" fmla="*/ 18509 h 81798"/>
                  <a:gd name="connsiteX9" fmla="*/ 49238 w 95019"/>
                  <a:gd name="connsiteY9" fmla="*/ 33312 h 81798"/>
                  <a:gd name="connsiteX10" fmla="*/ 34532 w 95019"/>
                  <a:gd name="connsiteY10" fmla="*/ 14143 h 81798"/>
                  <a:gd name="connsiteX11" fmla="*/ 32835 w 95019"/>
                  <a:gd name="connsiteY11" fmla="*/ 10727 h 81798"/>
                  <a:gd name="connsiteX12" fmla="*/ 39434 w 95019"/>
                  <a:gd name="connsiteY12" fmla="*/ 5982 h 81798"/>
                  <a:gd name="connsiteX13" fmla="*/ 39434 w 95019"/>
                  <a:gd name="connsiteY13" fmla="*/ 99 h 81798"/>
                  <a:gd name="connsiteX14" fmla="*/ 19073 w 95019"/>
                  <a:gd name="connsiteY14" fmla="*/ 668 h 81798"/>
                  <a:gd name="connsiteX15" fmla="*/ 1162 w 95019"/>
                  <a:gd name="connsiteY15" fmla="*/ 99 h 81798"/>
                  <a:gd name="connsiteX16" fmla="*/ 1162 w 95019"/>
                  <a:gd name="connsiteY16" fmla="*/ 5982 h 81798"/>
                  <a:gd name="connsiteX17" fmla="*/ 23409 w 95019"/>
                  <a:gd name="connsiteY17" fmla="*/ 17560 h 81798"/>
                  <a:gd name="connsiteX18" fmla="*/ 42073 w 95019"/>
                  <a:gd name="connsiteY18" fmla="*/ 42042 h 81798"/>
                  <a:gd name="connsiteX19" fmla="*/ 24351 w 95019"/>
                  <a:gd name="connsiteY19" fmla="*/ 64627 h 81798"/>
                  <a:gd name="connsiteX20" fmla="*/ 219 w 95019"/>
                  <a:gd name="connsiteY20" fmla="*/ 76014 h 81798"/>
                  <a:gd name="connsiteX21" fmla="*/ 219 w 95019"/>
                  <a:gd name="connsiteY21" fmla="*/ 81898 h 81798"/>
                  <a:gd name="connsiteX22" fmla="*/ 15868 w 95019"/>
                  <a:gd name="connsiteY22" fmla="*/ 81328 h 81798"/>
                  <a:gd name="connsiteX23" fmla="*/ 33778 w 95019"/>
                  <a:gd name="connsiteY23" fmla="*/ 81898 h 81798"/>
                  <a:gd name="connsiteX24" fmla="*/ 33778 w 95019"/>
                  <a:gd name="connsiteY24" fmla="*/ 76014 h 81798"/>
                  <a:gd name="connsiteX25" fmla="*/ 28311 w 95019"/>
                  <a:gd name="connsiteY25" fmla="*/ 70131 h 81798"/>
                  <a:gd name="connsiteX26" fmla="*/ 45278 w 95019"/>
                  <a:gd name="connsiteY26" fmla="*/ 46028 h 81798"/>
                  <a:gd name="connsiteX27" fmla="*/ 59607 w 95019"/>
                  <a:gd name="connsiteY27" fmla="*/ 65007 h 81798"/>
                  <a:gd name="connsiteX28" fmla="*/ 63566 w 95019"/>
                  <a:gd name="connsiteY28" fmla="*/ 71270 h 81798"/>
                  <a:gd name="connsiteX29" fmla="*/ 56779 w 95019"/>
                  <a:gd name="connsiteY29" fmla="*/ 76014 h 81798"/>
                  <a:gd name="connsiteX30" fmla="*/ 56779 w 95019"/>
                  <a:gd name="connsiteY30" fmla="*/ 81898 h 81798"/>
                  <a:gd name="connsiteX31" fmla="*/ 77140 w 95019"/>
                  <a:gd name="connsiteY31" fmla="*/ 81328 h 81798"/>
                  <a:gd name="connsiteX32" fmla="*/ 95239 w 95019"/>
                  <a:gd name="connsiteY32" fmla="*/ 81898 h 81798"/>
                  <a:gd name="connsiteX33" fmla="*/ 95239 w 95019"/>
                  <a:gd name="connsiteY33" fmla="*/ 76014 h 81798"/>
                  <a:gd name="connsiteX34" fmla="*/ 77329 w 95019"/>
                  <a:gd name="connsiteY34" fmla="*/ 70131 h 81798"/>
                  <a:gd name="connsiteX35" fmla="*/ 52066 w 95019"/>
                  <a:gd name="connsiteY35" fmla="*/ 37298 h 81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95019" h="81798">
                    <a:moveTo>
                      <a:pt x="52066" y="37298"/>
                    </a:moveTo>
                    <a:cubicBezTo>
                      <a:pt x="57722" y="30086"/>
                      <a:pt x="64886" y="20786"/>
                      <a:pt x="69410" y="15851"/>
                    </a:cubicBezTo>
                    <a:cubicBezTo>
                      <a:pt x="75255" y="9019"/>
                      <a:pt x="82985" y="6172"/>
                      <a:pt x="91846" y="5982"/>
                    </a:cubicBezTo>
                    <a:lnTo>
                      <a:pt x="91846" y="99"/>
                    </a:lnTo>
                    <a:cubicBezTo>
                      <a:pt x="86944" y="479"/>
                      <a:pt x="81288" y="668"/>
                      <a:pt x="76386" y="668"/>
                    </a:cubicBezTo>
                    <a:cubicBezTo>
                      <a:pt x="70730" y="668"/>
                      <a:pt x="60738" y="289"/>
                      <a:pt x="58287" y="99"/>
                    </a:cubicBezTo>
                    <a:lnTo>
                      <a:pt x="58287" y="5982"/>
                    </a:lnTo>
                    <a:cubicBezTo>
                      <a:pt x="62246" y="6362"/>
                      <a:pt x="63755" y="8829"/>
                      <a:pt x="63755" y="11866"/>
                    </a:cubicBezTo>
                    <a:cubicBezTo>
                      <a:pt x="63755" y="14903"/>
                      <a:pt x="61869" y="17370"/>
                      <a:pt x="60927" y="18509"/>
                    </a:cubicBezTo>
                    <a:lnTo>
                      <a:pt x="49238" y="33312"/>
                    </a:lnTo>
                    <a:lnTo>
                      <a:pt x="34532" y="14143"/>
                    </a:lnTo>
                    <a:cubicBezTo>
                      <a:pt x="32835" y="12246"/>
                      <a:pt x="32835" y="11866"/>
                      <a:pt x="32835" y="10727"/>
                    </a:cubicBezTo>
                    <a:cubicBezTo>
                      <a:pt x="32835" y="7880"/>
                      <a:pt x="35663" y="6172"/>
                      <a:pt x="39434" y="5982"/>
                    </a:cubicBezTo>
                    <a:lnTo>
                      <a:pt x="39434" y="99"/>
                    </a:lnTo>
                    <a:cubicBezTo>
                      <a:pt x="34532" y="289"/>
                      <a:pt x="22089" y="668"/>
                      <a:pt x="19073" y="668"/>
                    </a:cubicBezTo>
                    <a:cubicBezTo>
                      <a:pt x="15113" y="668"/>
                      <a:pt x="6252" y="479"/>
                      <a:pt x="1162" y="99"/>
                    </a:cubicBezTo>
                    <a:lnTo>
                      <a:pt x="1162" y="5982"/>
                    </a:lnTo>
                    <a:cubicBezTo>
                      <a:pt x="14359" y="5982"/>
                      <a:pt x="14548" y="6172"/>
                      <a:pt x="23409" y="17560"/>
                    </a:cubicBezTo>
                    <a:lnTo>
                      <a:pt x="42073" y="42042"/>
                    </a:lnTo>
                    <a:lnTo>
                      <a:pt x="24351" y="64627"/>
                    </a:lnTo>
                    <a:cubicBezTo>
                      <a:pt x="15302" y="75635"/>
                      <a:pt x="4179" y="76014"/>
                      <a:pt x="219" y="76014"/>
                    </a:cubicBezTo>
                    <a:lnTo>
                      <a:pt x="219" y="81898"/>
                    </a:lnTo>
                    <a:cubicBezTo>
                      <a:pt x="5121" y="81518"/>
                      <a:pt x="10966" y="81328"/>
                      <a:pt x="15868" y="81328"/>
                    </a:cubicBezTo>
                    <a:cubicBezTo>
                      <a:pt x="21335" y="81328"/>
                      <a:pt x="29253" y="81708"/>
                      <a:pt x="33778" y="81898"/>
                    </a:cubicBezTo>
                    <a:lnTo>
                      <a:pt x="33778" y="76014"/>
                    </a:lnTo>
                    <a:cubicBezTo>
                      <a:pt x="29630" y="75445"/>
                      <a:pt x="28311" y="72978"/>
                      <a:pt x="28311" y="70131"/>
                    </a:cubicBezTo>
                    <a:cubicBezTo>
                      <a:pt x="28311" y="65956"/>
                      <a:pt x="33778" y="59693"/>
                      <a:pt x="45278" y="46028"/>
                    </a:cubicBezTo>
                    <a:lnTo>
                      <a:pt x="59607" y="65007"/>
                    </a:lnTo>
                    <a:cubicBezTo>
                      <a:pt x="61115" y="67094"/>
                      <a:pt x="63566" y="70131"/>
                      <a:pt x="63566" y="71270"/>
                    </a:cubicBezTo>
                    <a:cubicBezTo>
                      <a:pt x="63566" y="72978"/>
                      <a:pt x="61869" y="75825"/>
                      <a:pt x="56779" y="76014"/>
                    </a:cubicBezTo>
                    <a:lnTo>
                      <a:pt x="56779" y="81898"/>
                    </a:lnTo>
                    <a:cubicBezTo>
                      <a:pt x="62435" y="81708"/>
                      <a:pt x="72993" y="81328"/>
                      <a:pt x="77140" y="81328"/>
                    </a:cubicBezTo>
                    <a:cubicBezTo>
                      <a:pt x="82231" y="81328"/>
                      <a:pt x="89583" y="81518"/>
                      <a:pt x="95239" y="81898"/>
                    </a:cubicBezTo>
                    <a:lnTo>
                      <a:pt x="95239" y="76014"/>
                    </a:lnTo>
                    <a:cubicBezTo>
                      <a:pt x="85059" y="76014"/>
                      <a:pt x="81665" y="75635"/>
                      <a:pt x="77329" y="70131"/>
                    </a:cubicBezTo>
                    <a:lnTo>
                      <a:pt x="52066" y="37298"/>
                    </a:lnTo>
                    <a:close/>
                  </a:path>
                </a:pathLst>
              </a:custGeom>
              <a:solidFill>
                <a:srgbClr val="00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26" name="Freeform 1625">
                <a:extLst>
                  <a:ext uri="{FF2B5EF4-FFF2-40B4-BE49-F238E27FC236}">
                    <a16:creationId xmlns:a16="http://schemas.microsoft.com/office/drawing/2014/main" id="{FEB2DA59-E93F-6989-8AC6-E574A3463254}"/>
                  </a:ext>
                </a:extLst>
              </p:cNvPr>
              <p:cNvSpPr/>
              <p:nvPr>
                <p:custDataLst>
                  <p:tags r:id="rId174"/>
                </p:custDataLst>
              </p:nvPr>
            </p:nvSpPr>
            <p:spPr>
              <a:xfrm>
                <a:off x="6810711" y="4284620"/>
                <a:ext cx="43739" cy="189788"/>
              </a:xfrm>
              <a:custGeom>
                <a:avLst/>
                <a:gdLst>
                  <a:gd name="connsiteX0" fmla="*/ 43964 w 43739"/>
                  <a:gd name="connsiteY0" fmla="*/ 187989 h 189788"/>
                  <a:gd name="connsiteX1" fmla="*/ 40759 w 43739"/>
                  <a:gd name="connsiteY1" fmla="*/ 183814 h 189788"/>
                  <a:gd name="connsiteX2" fmla="*/ 11160 w 43739"/>
                  <a:gd name="connsiteY2" fmla="*/ 94993 h 189788"/>
                  <a:gd name="connsiteX3" fmla="*/ 41513 w 43739"/>
                  <a:gd name="connsiteY3" fmla="*/ 5223 h 189788"/>
                  <a:gd name="connsiteX4" fmla="*/ 43964 w 43739"/>
                  <a:gd name="connsiteY4" fmla="*/ 1997 h 189788"/>
                  <a:gd name="connsiteX5" fmla="*/ 42079 w 43739"/>
                  <a:gd name="connsiteY5" fmla="*/ 99 h 189788"/>
                  <a:gd name="connsiteX6" fmla="*/ 12102 w 43739"/>
                  <a:gd name="connsiteY6" fmla="*/ 37108 h 189788"/>
                  <a:gd name="connsiteX7" fmla="*/ 225 w 43739"/>
                  <a:gd name="connsiteY7" fmla="*/ 94993 h 189788"/>
                  <a:gd name="connsiteX8" fmla="*/ 12668 w 43739"/>
                  <a:gd name="connsiteY8" fmla="*/ 154207 h 189788"/>
                  <a:gd name="connsiteX9" fmla="*/ 42079 w 43739"/>
                  <a:gd name="connsiteY9" fmla="*/ 189887 h 189788"/>
                  <a:gd name="connsiteX10" fmla="*/ 43964 w 43739"/>
                  <a:gd name="connsiteY10" fmla="*/ 187989 h 189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739" h="189788">
                    <a:moveTo>
                      <a:pt x="43964" y="187989"/>
                    </a:moveTo>
                    <a:cubicBezTo>
                      <a:pt x="43964" y="187420"/>
                      <a:pt x="43964" y="187041"/>
                      <a:pt x="40759" y="183814"/>
                    </a:cubicBezTo>
                    <a:cubicBezTo>
                      <a:pt x="17193" y="159901"/>
                      <a:pt x="11160" y="124031"/>
                      <a:pt x="11160" y="94993"/>
                    </a:cubicBezTo>
                    <a:cubicBezTo>
                      <a:pt x="11160" y="61970"/>
                      <a:pt x="18324" y="28947"/>
                      <a:pt x="41513" y="5223"/>
                    </a:cubicBezTo>
                    <a:cubicBezTo>
                      <a:pt x="43964" y="2946"/>
                      <a:pt x="43964" y="2566"/>
                      <a:pt x="43964" y="1997"/>
                    </a:cubicBezTo>
                    <a:cubicBezTo>
                      <a:pt x="43964" y="668"/>
                      <a:pt x="43210" y="99"/>
                      <a:pt x="42079" y="99"/>
                    </a:cubicBezTo>
                    <a:cubicBezTo>
                      <a:pt x="40193" y="99"/>
                      <a:pt x="23226" y="13005"/>
                      <a:pt x="12102" y="37108"/>
                    </a:cubicBezTo>
                    <a:cubicBezTo>
                      <a:pt x="2487" y="57984"/>
                      <a:pt x="225" y="79051"/>
                      <a:pt x="225" y="94993"/>
                    </a:cubicBezTo>
                    <a:cubicBezTo>
                      <a:pt x="225" y="109797"/>
                      <a:pt x="2299" y="132761"/>
                      <a:pt x="12668" y="154207"/>
                    </a:cubicBezTo>
                    <a:cubicBezTo>
                      <a:pt x="23980" y="177551"/>
                      <a:pt x="40193" y="189887"/>
                      <a:pt x="42079" y="189887"/>
                    </a:cubicBezTo>
                    <a:cubicBezTo>
                      <a:pt x="43210" y="189887"/>
                      <a:pt x="43964" y="189318"/>
                      <a:pt x="43964" y="18798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27" name="Freeform 1626">
                <a:extLst>
                  <a:ext uri="{FF2B5EF4-FFF2-40B4-BE49-F238E27FC236}">
                    <a16:creationId xmlns:a16="http://schemas.microsoft.com/office/drawing/2014/main" id="{8498AFE6-38BF-D3F1-A66E-EBAAF510020F}"/>
                  </a:ext>
                </a:extLst>
              </p:cNvPr>
              <p:cNvSpPr/>
              <p:nvPr>
                <p:custDataLst>
                  <p:tags r:id="rId175"/>
                </p:custDataLst>
              </p:nvPr>
            </p:nvSpPr>
            <p:spPr>
              <a:xfrm>
                <a:off x="6872529" y="4341177"/>
                <a:ext cx="106708" cy="87302"/>
              </a:xfrm>
              <a:custGeom>
                <a:avLst/>
                <a:gdLst>
                  <a:gd name="connsiteX0" fmla="*/ 94117 w 106708"/>
                  <a:gd name="connsiteY0" fmla="*/ 9778 h 87302"/>
                  <a:gd name="connsiteX1" fmla="*/ 83937 w 106708"/>
                  <a:gd name="connsiteY1" fmla="*/ 22874 h 87302"/>
                  <a:gd name="connsiteX2" fmla="*/ 93363 w 106708"/>
                  <a:gd name="connsiteY2" fmla="*/ 31604 h 87302"/>
                  <a:gd name="connsiteX3" fmla="*/ 106937 w 106708"/>
                  <a:gd name="connsiteY3" fmla="*/ 16800 h 87302"/>
                  <a:gd name="connsiteX4" fmla="*/ 85445 w 106708"/>
                  <a:gd name="connsiteY4" fmla="*/ 99 h 87302"/>
                  <a:gd name="connsiteX5" fmla="*/ 65272 w 106708"/>
                  <a:gd name="connsiteY5" fmla="*/ 11676 h 87302"/>
                  <a:gd name="connsiteX6" fmla="*/ 39255 w 106708"/>
                  <a:gd name="connsiteY6" fmla="*/ 99 h 87302"/>
                  <a:gd name="connsiteX7" fmla="*/ 2679 w 106708"/>
                  <a:gd name="connsiteY7" fmla="*/ 29706 h 87302"/>
                  <a:gd name="connsiteX8" fmla="*/ 7204 w 106708"/>
                  <a:gd name="connsiteY8" fmla="*/ 32363 h 87302"/>
                  <a:gd name="connsiteX9" fmla="*/ 11540 w 106708"/>
                  <a:gd name="connsiteY9" fmla="*/ 29896 h 87302"/>
                  <a:gd name="connsiteX10" fmla="*/ 38312 w 106708"/>
                  <a:gd name="connsiteY10" fmla="*/ 6931 h 87302"/>
                  <a:gd name="connsiteX11" fmla="*/ 48870 w 106708"/>
                  <a:gd name="connsiteY11" fmla="*/ 16421 h 87302"/>
                  <a:gd name="connsiteX12" fmla="*/ 44533 w 106708"/>
                  <a:gd name="connsiteY12" fmla="*/ 37298 h 87302"/>
                  <a:gd name="connsiteX13" fmla="*/ 38123 w 106708"/>
                  <a:gd name="connsiteY13" fmla="*/ 63299 h 87302"/>
                  <a:gd name="connsiteX14" fmla="*/ 22098 w 106708"/>
                  <a:gd name="connsiteY14" fmla="*/ 80569 h 87302"/>
                  <a:gd name="connsiteX15" fmla="*/ 13049 w 106708"/>
                  <a:gd name="connsiteY15" fmla="*/ 77722 h 87302"/>
                  <a:gd name="connsiteX16" fmla="*/ 23229 w 106708"/>
                  <a:gd name="connsiteY16" fmla="*/ 64627 h 87302"/>
                  <a:gd name="connsiteX17" fmla="*/ 13803 w 106708"/>
                  <a:gd name="connsiteY17" fmla="*/ 55897 h 87302"/>
                  <a:gd name="connsiteX18" fmla="*/ 229 w 106708"/>
                  <a:gd name="connsiteY18" fmla="*/ 70700 h 87302"/>
                  <a:gd name="connsiteX19" fmla="*/ 21721 w 106708"/>
                  <a:gd name="connsiteY19" fmla="*/ 87402 h 87302"/>
                  <a:gd name="connsiteX20" fmla="*/ 41894 w 106708"/>
                  <a:gd name="connsiteY20" fmla="*/ 75825 h 87302"/>
                  <a:gd name="connsiteX21" fmla="*/ 67911 w 106708"/>
                  <a:gd name="connsiteY21" fmla="*/ 87402 h 87302"/>
                  <a:gd name="connsiteX22" fmla="*/ 104486 w 106708"/>
                  <a:gd name="connsiteY22" fmla="*/ 57795 h 87302"/>
                  <a:gd name="connsiteX23" fmla="*/ 99962 w 106708"/>
                  <a:gd name="connsiteY23" fmla="*/ 55138 h 87302"/>
                  <a:gd name="connsiteX24" fmla="*/ 95625 w 106708"/>
                  <a:gd name="connsiteY24" fmla="*/ 57605 h 87302"/>
                  <a:gd name="connsiteX25" fmla="*/ 68854 w 106708"/>
                  <a:gd name="connsiteY25" fmla="*/ 80569 h 87302"/>
                  <a:gd name="connsiteX26" fmla="*/ 58296 w 106708"/>
                  <a:gd name="connsiteY26" fmla="*/ 71080 h 87302"/>
                  <a:gd name="connsiteX27" fmla="*/ 62444 w 106708"/>
                  <a:gd name="connsiteY27" fmla="*/ 50013 h 87302"/>
                  <a:gd name="connsiteX28" fmla="*/ 69043 w 106708"/>
                  <a:gd name="connsiteY28" fmla="*/ 24202 h 87302"/>
                  <a:gd name="connsiteX29" fmla="*/ 85068 w 106708"/>
                  <a:gd name="connsiteY29" fmla="*/ 6931 h 87302"/>
                  <a:gd name="connsiteX30" fmla="*/ 94117 w 106708"/>
                  <a:gd name="connsiteY30" fmla="*/ 9778 h 87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6708" h="87302">
                    <a:moveTo>
                      <a:pt x="94117" y="9778"/>
                    </a:moveTo>
                    <a:cubicBezTo>
                      <a:pt x="87330" y="11676"/>
                      <a:pt x="83937" y="18129"/>
                      <a:pt x="83937" y="22874"/>
                    </a:cubicBezTo>
                    <a:cubicBezTo>
                      <a:pt x="83937" y="27049"/>
                      <a:pt x="87142" y="31604"/>
                      <a:pt x="93363" y="31604"/>
                    </a:cubicBezTo>
                    <a:cubicBezTo>
                      <a:pt x="99962" y="31604"/>
                      <a:pt x="106937" y="26100"/>
                      <a:pt x="106937" y="16800"/>
                    </a:cubicBezTo>
                    <a:cubicBezTo>
                      <a:pt x="106937" y="6742"/>
                      <a:pt x="96945" y="99"/>
                      <a:pt x="85445" y="99"/>
                    </a:cubicBezTo>
                    <a:cubicBezTo>
                      <a:pt x="74698" y="99"/>
                      <a:pt x="67723" y="8260"/>
                      <a:pt x="65272" y="11676"/>
                    </a:cubicBezTo>
                    <a:cubicBezTo>
                      <a:pt x="60559" y="3705"/>
                      <a:pt x="50001" y="99"/>
                      <a:pt x="39255" y="99"/>
                    </a:cubicBezTo>
                    <a:cubicBezTo>
                      <a:pt x="15500" y="99"/>
                      <a:pt x="2679" y="23443"/>
                      <a:pt x="2679" y="29706"/>
                    </a:cubicBezTo>
                    <a:cubicBezTo>
                      <a:pt x="2679" y="32363"/>
                      <a:pt x="5507" y="32363"/>
                      <a:pt x="7204" y="32363"/>
                    </a:cubicBezTo>
                    <a:cubicBezTo>
                      <a:pt x="9467" y="32363"/>
                      <a:pt x="10786" y="32363"/>
                      <a:pt x="11540" y="29896"/>
                    </a:cubicBezTo>
                    <a:cubicBezTo>
                      <a:pt x="17008" y="12625"/>
                      <a:pt x="30582" y="6931"/>
                      <a:pt x="38312" y="6931"/>
                    </a:cubicBezTo>
                    <a:cubicBezTo>
                      <a:pt x="45476" y="6931"/>
                      <a:pt x="48870" y="10348"/>
                      <a:pt x="48870" y="16421"/>
                    </a:cubicBezTo>
                    <a:cubicBezTo>
                      <a:pt x="48870" y="20027"/>
                      <a:pt x="46230" y="30465"/>
                      <a:pt x="44533" y="37298"/>
                    </a:cubicBezTo>
                    <a:lnTo>
                      <a:pt x="38123" y="63299"/>
                    </a:lnTo>
                    <a:cubicBezTo>
                      <a:pt x="35295" y="74876"/>
                      <a:pt x="28508" y="80569"/>
                      <a:pt x="22098" y="80569"/>
                    </a:cubicBezTo>
                    <a:cubicBezTo>
                      <a:pt x="21156" y="80569"/>
                      <a:pt x="16819" y="80569"/>
                      <a:pt x="13049" y="77722"/>
                    </a:cubicBezTo>
                    <a:cubicBezTo>
                      <a:pt x="19836" y="75825"/>
                      <a:pt x="23229" y="69372"/>
                      <a:pt x="23229" y="64627"/>
                    </a:cubicBezTo>
                    <a:cubicBezTo>
                      <a:pt x="23229" y="60452"/>
                      <a:pt x="20024" y="55897"/>
                      <a:pt x="13803" y="55897"/>
                    </a:cubicBezTo>
                    <a:cubicBezTo>
                      <a:pt x="7204" y="55897"/>
                      <a:pt x="229" y="61401"/>
                      <a:pt x="229" y="70700"/>
                    </a:cubicBezTo>
                    <a:cubicBezTo>
                      <a:pt x="229" y="80759"/>
                      <a:pt x="10221" y="87402"/>
                      <a:pt x="21721" y="87402"/>
                    </a:cubicBezTo>
                    <a:cubicBezTo>
                      <a:pt x="32467" y="87402"/>
                      <a:pt x="39443" y="79241"/>
                      <a:pt x="41894" y="75825"/>
                    </a:cubicBezTo>
                    <a:cubicBezTo>
                      <a:pt x="46607" y="83796"/>
                      <a:pt x="57165" y="87402"/>
                      <a:pt x="67911" y="87402"/>
                    </a:cubicBezTo>
                    <a:cubicBezTo>
                      <a:pt x="91666" y="87402"/>
                      <a:pt x="104486" y="64058"/>
                      <a:pt x="104486" y="57795"/>
                    </a:cubicBezTo>
                    <a:cubicBezTo>
                      <a:pt x="104486" y="55138"/>
                      <a:pt x="101658" y="55138"/>
                      <a:pt x="99962" y="55138"/>
                    </a:cubicBezTo>
                    <a:cubicBezTo>
                      <a:pt x="97699" y="55138"/>
                      <a:pt x="96380" y="55138"/>
                      <a:pt x="95625" y="57605"/>
                    </a:cubicBezTo>
                    <a:cubicBezTo>
                      <a:pt x="90158" y="74876"/>
                      <a:pt x="76584" y="80569"/>
                      <a:pt x="68854" y="80569"/>
                    </a:cubicBezTo>
                    <a:cubicBezTo>
                      <a:pt x="61690" y="80569"/>
                      <a:pt x="58296" y="77153"/>
                      <a:pt x="58296" y="71080"/>
                    </a:cubicBezTo>
                    <a:cubicBezTo>
                      <a:pt x="58296" y="67094"/>
                      <a:pt x="60747" y="57036"/>
                      <a:pt x="62444" y="50013"/>
                    </a:cubicBezTo>
                    <a:cubicBezTo>
                      <a:pt x="63764" y="45079"/>
                      <a:pt x="68100" y="27239"/>
                      <a:pt x="69043" y="24202"/>
                    </a:cubicBezTo>
                    <a:cubicBezTo>
                      <a:pt x="71871" y="12815"/>
                      <a:pt x="78469" y="6931"/>
                      <a:pt x="85068" y="6931"/>
                    </a:cubicBezTo>
                    <a:cubicBezTo>
                      <a:pt x="86010" y="6931"/>
                      <a:pt x="90347" y="6931"/>
                      <a:pt x="94117" y="977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28" name="Freeform 1627">
                <a:extLst>
                  <a:ext uri="{FF2B5EF4-FFF2-40B4-BE49-F238E27FC236}">
                    <a16:creationId xmlns:a16="http://schemas.microsoft.com/office/drawing/2014/main" id="{84537A5E-62AA-E1EC-44C5-4825DB151E0F}"/>
                  </a:ext>
                </a:extLst>
              </p:cNvPr>
              <p:cNvSpPr/>
              <p:nvPr>
                <p:custDataLst>
                  <p:tags r:id="rId176"/>
                </p:custDataLst>
              </p:nvPr>
            </p:nvSpPr>
            <p:spPr>
              <a:xfrm>
                <a:off x="6995815" y="4260518"/>
                <a:ext cx="39987" cy="89409"/>
              </a:xfrm>
              <a:custGeom>
                <a:avLst/>
                <a:gdLst>
                  <a:gd name="connsiteX0" fmla="*/ 36791 w 39987"/>
                  <a:gd name="connsiteY0" fmla="*/ 5143 h 89409"/>
                  <a:gd name="connsiteX1" fmla="*/ 31512 w 39987"/>
                  <a:gd name="connsiteY1" fmla="*/ 95 h 89409"/>
                  <a:gd name="connsiteX2" fmla="*/ 24122 w 39987"/>
                  <a:gd name="connsiteY2" fmla="*/ 7402 h 89409"/>
                  <a:gd name="connsiteX3" fmla="*/ 29401 w 39987"/>
                  <a:gd name="connsiteY3" fmla="*/ 12450 h 89409"/>
                  <a:gd name="connsiteX4" fmla="*/ 36791 w 39987"/>
                  <a:gd name="connsiteY4" fmla="*/ 5143 h 89409"/>
                  <a:gd name="connsiteX5" fmla="*/ 9869 w 39987"/>
                  <a:gd name="connsiteY5" fmla="*/ 72632 h 89409"/>
                  <a:gd name="connsiteX6" fmla="*/ 8681 w 39987"/>
                  <a:gd name="connsiteY6" fmla="*/ 78212 h 89409"/>
                  <a:gd name="connsiteX7" fmla="*/ 21219 w 39987"/>
                  <a:gd name="connsiteY7" fmla="*/ 89504 h 89409"/>
                  <a:gd name="connsiteX8" fmla="*/ 40223 w 39987"/>
                  <a:gd name="connsiteY8" fmla="*/ 69178 h 89409"/>
                  <a:gd name="connsiteX9" fmla="*/ 38111 w 39987"/>
                  <a:gd name="connsiteY9" fmla="*/ 67451 h 89409"/>
                  <a:gd name="connsiteX10" fmla="*/ 35604 w 39987"/>
                  <a:gd name="connsiteY10" fmla="*/ 69709 h 89409"/>
                  <a:gd name="connsiteX11" fmla="*/ 21615 w 39987"/>
                  <a:gd name="connsiteY11" fmla="*/ 85784 h 89409"/>
                  <a:gd name="connsiteX12" fmla="*/ 18315 w 39987"/>
                  <a:gd name="connsiteY12" fmla="*/ 81135 h 89409"/>
                  <a:gd name="connsiteX13" fmla="*/ 20427 w 39987"/>
                  <a:gd name="connsiteY13" fmla="*/ 72632 h 89409"/>
                  <a:gd name="connsiteX14" fmla="*/ 24650 w 39987"/>
                  <a:gd name="connsiteY14" fmla="*/ 62004 h 89409"/>
                  <a:gd name="connsiteX15" fmla="*/ 31117 w 39987"/>
                  <a:gd name="connsiteY15" fmla="*/ 45132 h 89409"/>
                  <a:gd name="connsiteX16" fmla="*/ 31908 w 39987"/>
                  <a:gd name="connsiteY16" fmla="*/ 40880 h 89409"/>
                  <a:gd name="connsiteX17" fmla="*/ 19371 w 39987"/>
                  <a:gd name="connsiteY17" fmla="*/ 29588 h 89409"/>
                  <a:gd name="connsiteX18" fmla="*/ 235 w 39987"/>
                  <a:gd name="connsiteY18" fmla="*/ 49914 h 89409"/>
                  <a:gd name="connsiteX19" fmla="*/ 2479 w 39987"/>
                  <a:gd name="connsiteY19" fmla="*/ 51641 h 89409"/>
                  <a:gd name="connsiteX20" fmla="*/ 4854 w 39987"/>
                  <a:gd name="connsiteY20" fmla="*/ 49516 h 89409"/>
                  <a:gd name="connsiteX21" fmla="*/ 18975 w 39987"/>
                  <a:gd name="connsiteY21" fmla="*/ 33308 h 89409"/>
                  <a:gd name="connsiteX22" fmla="*/ 22274 w 39987"/>
                  <a:gd name="connsiteY22" fmla="*/ 37958 h 89409"/>
                  <a:gd name="connsiteX23" fmla="*/ 18183 w 39987"/>
                  <a:gd name="connsiteY23" fmla="*/ 51243 h 89409"/>
                  <a:gd name="connsiteX24" fmla="*/ 9869 w 39987"/>
                  <a:gd name="connsiteY24" fmla="*/ 72632 h 89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987" h="89409">
                    <a:moveTo>
                      <a:pt x="36791" y="5143"/>
                    </a:moveTo>
                    <a:cubicBezTo>
                      <a:pt x="36791" y="3018"/>
                      <a:pt x="35208" y="95"/>
                      <a:pt x="31512" y="95"/>
                    </a:cubicBezTo>
                    <a:cubicBezTo>
                      <a:pt x="27949" y="95"/>
                      <a:pt x="24122" y="3549"/>
                      <a:pt x="24122" y="7402"/>
                    </a:cubicBezTo>
                    <a:cubicBezTo>
                      <a:pt x="24122" y="9660"/>
                      <a:pt x="25838" y="12450"/>
                      <a:pt x="29401" y="12450"/>
                    </a:cubicBezTo>
                    <a:cubicBezTo>
                      <a:pt x="33228" y="12450"/>
                      <a:pt x="36791" y="8730"/>
                      <a:pt x="36791" y="5143"/>
                    </a:cubicBezTo>
                    <a:close/>
                    <a:moveTo>
                      <a:pt x="9869" y="72632"/>
                    </a:moveTo>
                    <a:cubicBezTo>
                      <a:pt x="9341" y="74359"/>
                      <a:pt x="8681" y="75953"/>
                      <a:pt x="8681" y="78212"/>
                    </a:cubicBezTo>
                    <a:cubicBezTo>
                      <a:pt x="8681" y="84456"/>
                      <a:pt x="13960" y="89504"/>
                      <a:pt x="21219" y="89504"/>
                    </a:cubicBezTo>
                    <a:cubicBezTo>
                      <a:pt x="34416" y="89504"/>
                      <a:pt x="40223" y="71171"/>
                      <a:pt x="40223" y="69178"/>
                    </a:cubicBezTo>
                    <a:cubicBezTo>
                      <a:pt x="40223" y="67451"/>
                      <a:pt x="38507" y="67451"/>
                      <a:pt x="38111" y="67451"/>
                    </a:cubicBezTo>
                    <a:cubicBezTo>
                      <a:pt x="36263" y="67451"/>
                      <a:pt x="36132" y="68248"/>
                      <a:pt x="35604" y="69709"/>
                    </a:cubicBezTo>
                    <a:cubicBezTo>
                      <a:pt x="32568" y="80337"/>
                      <a:pt x="26761" y="85784"/>
                      <a:pt x="21615" y="85784"/>
                    </a:cubicBezTo>
                    <a:cubicBezTo>
                      <a:pt x="18975" y="85784"/>
                      <a:pt x="18315" y="84057"/>
                      <a:pt x="18315" y="81135"/>
                    </a:cubicBezTo>
                    <a:cubicBezTo>
                      <a:pt x="18315" y="78079"/>
                      <a:pt x="19239" y="75555"/>
                      <a:pt x="20427" y="72632"/>
                    </a:cubicBezTo>
                    <a:cubicBezTo>
                      <a:pt x="21747" y="69045"/>
                      <a:pt x="23198" y="65458"/>
                      <a:pt x="24650" y="62004"/>
                    </a:cubicBezTo>
                    <a:cubicBezTo>
                      <a:pt x="25838" y="58815"/>
                      <a:pt x="30589" y="46726"/>
                      <a:pt x="31117" y="45132"/>
                    </a:cubicBezTo>
                    <a:cubicBezTo>
                      <a:pt x="31512" y="43803"/>
                      <a:pt x="31908" y="42209"/>
                      <a:pt x="31908" y="40880"/>
                    </a:cubicBezTo>
                    <a:cubicBezTo>
                      <a:pt x="31908" y="34636"/>
                      <a:pt x="26630" y="29588"/>
                      <a:pt x="19371" y="29588"/>
                    </a:cubicBezTo>
                    <a:cubicBezTo>
                      <a:pt x="6306" y="29588"/>
                      <a:pt x="235" y="47656"/>
                      <a:pt x="235" y="49914"/>
                    </a:cubicBezTo>
                    <a:cubicBezTo>
                      <a:pt x="235" y="51641"/>
                      <a:pt x="2083" y="51641"/>
                      <a:pt x="2479" y="51641"/>
                    </a:cubicBezTo>
                    <a:cubicBezTo>
                      <a:pt x="4326" y="51641"/>
                      <a:pt x="4458" y="50977"/>
                      <a:pt x="4854" y="49516"/>
                    </a:cubicBezTo>
                    <a:cubicBezTo>
                      <a:pt x="8285" y="38091"/>
                      <a:pt x="14092" y="33308"/>
                      <a:pt x="18975" y="33308"/>
                    </a:cubicBezTo>
                    <a:cubicBezTo>
                      <a:pt x="21087" y="33308"/>
                      <a:pt x="22274" y="34371"/>
                      <a:pt x="22274" y="37958"/>
                    </a:cubicBezTo>
                    <a:cubicBezTo>
                      <a:pt x="22274" y="41013"/>
                      <a:pt x="21483" y="43006"/>
                      <a:pt x="18183" y="51243"/>
                    </a:cubicBezTo>
                    <a:lnTo>
                      <a:pt x="9869" y="72632"/>
                    </a:lnTo>
                    <a:close/>
                  </a:path>
                </a:pathLst>
              </a:custGeom>
              <a:solidFill>
                <a:srgbClr val="00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29" name="Freeform 1628">
                <a:extLst>
                  <a:ext uri="{FF2B5EF4-FFF2-40B4-BE49-F238E27FC236}">
                    <a16:creationId xmlns:a16="http://schemas.microsoft.com/office/drawing/2014/main" id="{233E8411-A508-F432-5610-33559F15A804}"/>
                  </a:ext>
                </a:extLst>
              </p:cNvPr>
              <p:cNvSpPr/>
              <p:nvPr>
                <p:custDataLst>
                  <p:tags r:id="rId177"/>
                </p:custDataLst>
              </p:nvPr>
            </p:nvSpPr>
            <p:spPr>
              <a:xfrm>
                <a:off x="6997662" y="4381681"/>
                <a:ext cx="67833" cy="93527"/>
              </a:xfrm>
              <a:custGeom>
                <a:avLst/>
                <a:gdLst>
                  <a:gd name="connsiteX0" fmla="*/ 67541 w 67833"/>
                  <a:gd name="connsiteY0" fmla="*/ 4087 h 93527"/>
                  <a:gd name="connsiteX1" fmla="*/ 68069 w 67833"/>
                  <a:gd name="connsiteY1" fmla="*/ 1961 h 93527"/>
                  <a:gd name="connsiteX2" fmla="*/ 65957 w 67833"/>
                  <a:gd name="connsiteY2" fmla="*/ 102 h 93527"/>
                  <a:gd name="connsiteX3" fmla="*/ 49065 w 67833"/>
                  <a:gd name="connsiteY3" fmla="*/ 1430 h 93527"/>
                  <a:gd name="connsiteX4" fmla="*/ 46161 w 67833"/>
                  <a:gd name="connsiteY4" fmla="*/ 4486 h 93527"/>
                  <a:gd name="connsiteX5" fmla="*/ 49593 w 67833"/>
                  <a:gd name="connsiteY5" fmla="*/ 6346 h 93527"/>
                  <a:gd name="connsiteX6" fmla="*/ 55927 w 67833"/>
                  <a:gd name="connsiteY6" fmla="*/ 8338 h 93527"/>
                  <a:gd name="connsiteX7" fmla="*/ 55399 w 67833"/>
                  <a:gd name="connsiteY7" fmla="*/ 11261 h 93527"/>
                  <a:gd name="connsiteX8" fmla="*/ 47877 w 67833"/>
                  <a:gd name="connsiteY8" fmla="*/ 41551 h 93527"/>
                  <a:gd name="connsiteX9" fmla="*/ 34284 w 67833"/>
                  <a:gd name="connsiteY9" fmla="*/ 33713 h 93527"/>
                  <a:gd name="connsiteX10" fmla="*/ 235 w 67833"/>
                  <a:gd name="connsiteY10" fmla="*/ 71576 h 93527"/>
                  <a:gd name="connsiteX11" fmla="*/ 20163 w 67833"/>
                  <a:gd name="connsiteY11" fmla="*/ 93629 h 93527"/>
                  <a:gd name="connsiteX12" fmla="*/ 38903 w 67833"/>
                  <a:gd name="connsiteY12" fmla="*/ 84330 h 93527"/>
                  <a:gd name="connsiteX13" fmla="*/ 52496 w 67833"/>
                  <a:gd name="connsiteY13" fmla="*/ 93629 h 93527"/>
                  <a:gd name="connsiteX14" fmla="*/ 62922 w 67833"/>
                  <a:gd name="connsiteY14" fmla="*/ 86588 h 93527"/>
                  <a:gd name="connsiteX15" fmla="*/ 67541 w 67833"/>
                  <a:gd name="connsiteY15" fmla="*/ 73303 h 93527"/>
                  <a:gd name="connsiteX16" fmla="*/ 65429 w 67833"/>
                  <a:gd name="connsiteY16" fmla="*/ 71576 h 93527"/>
                  <a:gd name="connsiteX17" fmla="*/ 62526 w 67833"/>
                  <a:gd name="connsiteY17" fmla="*/ 75694 h 93527"/>
                  <a:gd name="connsiteX18" fmla="*/ 52892 w 67833"/>
                  <a:gd name="connsiteY18" fmla="*/ 89909 h 93527"/>
                  <a:gd name="connsiteX19" fmla="*/ 48537 w 67833"/>
                  <a:gd name="connsiteY19" fmla="*/ 83400 h 93527"/>
                  <a:gd name="connsiteX20" fmla="*/ 49197 w 67833"/>
                  <a:gd name="connsiteY20" fmla="*/ 77953 h 93527"/>
                  <a:gd name="connsiteX21" fmla="*/ 67541 w 67833"/>
                  <a:gd name="connsiteY21" fmla="*/ 4087 h 93527"/>
                  <a:gd name="connsiteX22" fmla="*/ 39431 w 67833"/>
                  <a:gd name="connsiteY22" fmla="*/ 75694 h 93527"/>
                  <a:gd name="connsiteX23" fmla="*/ 32700 w 67833"/>
                  <a:gd name="connsiteY23" fmla="*/ 84595 h 93527"/>
                  <a:gd name="connsiteX24" fmla="*/ 20559 w 67833"/>
                  <a:gd name="connsiteY24" fmla="*/ 89909 h 93527"/>
                  <a:gd name="connsiteX25" fmla="*/ 10925 w 67833"/>
                  <a:gd name="connsiteY25" fmla="*/ 77023 h 93527"/>
                  <a:gd name="connsiteX26" fmla="*/ 17787 w 67833"/>
                  <a:gd name="connsiteY26" fmla="*/ 50054 h 93527"/>
                  <a:gd name="connsiteX27" fmla="*/ 34284 w 67833"/>
                  <a:gd name="connsiteY27" fmla="*/ 37433 h 93527"/>
                  <a:gd name="connsiteX28" fmla="*/ 46029 w 67833"/>
                  <a:gd name="connsiteY28" fmla="*/ 48991 h 93527"/>
                  <a:gd name="connsiteX29" fmla="*/ 45633 w 67833"/>
                  <a:gd name="connsiteY29" fmla="*/ 50851 h 93527"/>
                  <a:gd name="connsiteX30" fmla="*/ 39431 w 67833"/>
                  <a:gd name="connsiteY30" fmla="*/ 75694 h 93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7833" h="93527">
                    <a:moveTo>
                      <a:pt x="67541" y="4087"/>
                    </a:moveTo>
                    <a:cubicBezTo>
                      <a:pt x="67673" y="3821"/>
                      <a:pt x="68069" y="2094"/>
                      <a:pt x="68069" y="1961"/>
                    </a:cubicBezTo>
                    <a:cubicBezTo>
                      <a:pt x="68069" y="1297"/>
                      <a:pt x="67541" y="102"/>
                      <a:pt x="65957" y="102"/>
                    </a:cubicBezTo>
                    <a:cubicBezTo>
                      <a:pt x="63318" y="102"/>
                      <a:pt x="52364" y="1164"/>
                      <a:pt x="49065" y="1430"/>
                    </a:cubicBezTo>
                    <a:cubicBezTo>
                      <a:pt x="48009" y="1563"/>
                      <a:pt x="46161" y="1696"/>
                      <a:pt x="46161" y="4486"/>
                    </a:cubicBezTo>
                    <a:cubicBezTo>
                      <a:pt x="46161" y="6346"/>
                      <a:pt x="48009" y="6346"/>
                      <a:pt x="49593" y="6346"/>
                    </a:cubicBezTo>
                    <a:cubicBezTo>
                      <a:pt x="55927" y="6346"/>
                      <a:pt x="55927" y="7276"/>
                      <a:pt x="55927" y="8338"/>
                    </a:cubicBezTo>
                    <a:cubicBezTo>
                      <a:pt x="55927" y="9268"/>
                      <a:pt x="55663" y="10065"/>
                      <a:pt x="55399" y="11261"/>
                    </a:cubicBezTo>
                    <a:lnTo>
                      <a:pt x="47877" y="41551"/>
                    </a:lnTo>
                    <a:cubicBezTo>
                      <a:pt x="45106" y="37167"/>
                      <a:pt x="40619" y="33713"/>
                      <a:pt x="34284" y="33713"/>
                    </a:cubicBezTo>
                    <a:cubicBezTo>
                      <a:pt x="17391" y="33713"/>
                      <a:pt x="235" y="52445"/>
                      <a:pt x="235" y="71576"/>
                    </a:cubicBezTo>
                    <a:cubicBezTo>
                      <a:pt x="235" y="84462"/>
                      <a:pt x="8813" y="93629"/>
                      <a:pt x="20163" y="93629"/>
                    </a:cubicBezTo>
                    <a:cubicBezTo>
                      <a:pt x="27289" y="93629"/>
                      <a:pt x="33624" y="89511"/>
                      <a:pt x="38903" y="84330"/>
                    </a:cubicBezTo>
                    <a:cubicBezTo>
                      <a:pt x="41410" y="92301"/>
                      <a:pt x="49065" y="93629"/>
                      <a:pt x="52496" y="93629"/>
                    </a:cubicBezTo>
                    <a:cubicBezTo>
                      <a:pt x="57247" y="93629"/>
                      <a:pt x="60546" y="90706"/>
                      <a:pt x="62922" y="86588"/>
                    </a:cubicBezTo>
                    <a:cubicBezTo>
                      <a:pt x="65825" y="81407"/>
                      <a:pt x="67541" y="73834"/>
                      <a:pt x="67541" y="73303"/>
                    </a:cubicBezTo>
                    <a:cubicBezTo>
                      <a:pt x="67541" y="71576"/>
                      <a:pt x="65825" y="71576"/>
                      <a:pt x="65429" y="71576"/>
                    </a:cubicBezTo>
                    <a:cubicBezTo>
                      <a:pt x="63582" y="71576"/>
                      <a:pt x="63450" y="72107"/>
                      <a:pt x="62526" y="75694"/>
                    </a:cubicBezTo>
                    <a:cubicBezTo>
                      <a:pt x="60942" y="82071"/>
                      <a:pt x="58435" y="89909"/>
                      <a:pt x="52892" y="89909"/>
                    </a:cubicBezTo>
                    <a:cubicBezTo>
                      <a:pt x="49461" y="89909"/>
                      <a:pt x="48537" y="86987"/>
                      <a:pt x="48537" y="83400"/>
                    </a:cubicBezTo>
                    <a:cubicBezTo>
                      <a:pt x="48537" y="80875"/>
                      <a:pt x="48801" y="79680"/>
                      <a:pt x="49197" y="77953"/>
                    </a:cubicBezTo>
                    <a:lnTo>
                      <a:pt x="67541" y="4087"/>
                    </a:lnTo>
                    <a:close/>
                    <a:moveTo>
                      <a:pt x="39431" y="75694"/>
                    </a:moveTo>
                    <a:cubicBezTo>
                      <a:pt x="38507" y="79414"/>
                      <a:pt x="35604" y="82071"/>
                      <a:pt x="32700" y="84595"/>
                    </a:cubicBezTo>
                    <a:cubicBezTo>
                      <a:pt x="31512" y="85658"/>
                      <a:pt x="26234" y="89909"/>
                      <a:pt x="20559" y="89909"/>
                    </a:cubicBezTo>
                    <a:cubicBezTo>
                      <a:pt x="15676" y="89909"/>
                      <a:pt x="10925" y="86455"/>
                      <a:pt x="10925" y="77023"/>
                    </a:cubicBezTo>
                    <a:cubicBezTo>
                      <a:pt x="10925" y="69982"/>
                      <a:pt x="14752" y="55368"/>
                      <a:pt x="17787" y="50054"/>
                    </a:cubicBezTo>
                    <a:cubicBezTo>
                      <a:pt x="23858" y="39426"/>
                      <a:pt x="30589" y="37433"/>
                      <a:pt x="34284" y="37433"/>
                    </a:cubicBezTo>
                    <a:cubicBezTo>
                      <a:pt x="43522" y="37433"/>
                      <a:pt x="46029" y="47530"/>
                      <a:pt x="46029" y="48991"/>
                    </a:cubicBezTo>
                    <a:cubicBezTo>
                      <a:pt x="46029" y="49522"/>
                      <a:pt x="45765" y="50452"/>
                      <a:pt x="45633" y="50851"/>
                    </a:cubicBezTo>
                    <a:lnTo>
                      <a:pt x="39431" y="75694"/>
                    </a:lnTo>
                    <a:close/>
                  </a:path>
                </a:pathLst>
              </a:custGeom>
              <a:solidFill>
                <a:srgbClr val="00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31" name="Freeform 1630">
                <a:extLst>
                  <a:ext uri="{FF2B5EF4-FFF2-40B4-BE49-F238E27FC236}">
                    <a16:creationId xmlns:a16="http://schemas.microsoft.com/office/drawing/2014/main" id="{35CB0D8B-5834-C035-00BE-19FB71C0F181}"/>
                  </a:ext>
                </a:extLst>
              </p:cNvPr>
              <p:cNvSpPr/>
              <p:nvPr>
                <p:custDataLst>
                  <p:tags r:id="rId178"/>
                </p:custDataLst>
              </p:nvPr>
            </p:nvSpPr>
            <p:spPr>
              <a:xfrm>
                <a:off x="7074694" y="4341177"/>
                <a:ext cx="113307" cy="122603"/>
              </a:xfrm>
              <a:custGeom>
                <a:avLst/>
                <a:gdLst>
                  <a:gd name="connsiteX0" fmla="*/ 12871 w 113307"/>
                  <a:gd name="connsiteY0" fmla="*/ 110366 h 122603"/>
                  <a:gd name="connsiteX1" fmla="*/ 11740 w 113307"/>
                  <a:gd name="connsiteY1" fmla="*/ 113403 h 122603"/>
                  <a:gd name="connsiteX2" fmla="*/ 6838 w 113307"/>
                  <a:gd name="connsiteY2" fmla="*/ 113782 h 122603"/>
                  <a:gd name="connsiteX3" fmla="*/ 240 w 113307"/>
                  <a:gd name="connsiteY3" fmla="*/ 119096 h 122603"/>
                  <a:gd name="connsiteX4" fmla="*/ 3822 w 113307"/>
                  <a:gd name="connsiteY4" fmla="*/ 122702 h 122603"/>
                  <a:gd name="connsiteX5" fmla="*/ 21167 w 113307"/>
                  <a:gd name="connsiteY5" fmla="*/ 122133 h 122603"/>
                  <a:gd name="connsiteX6" fmla="*/ 41340 w 113307"/>
                  <a:gd name="connsiteY6" fmla="*/ 122702 h 122603"/>
                  <a:gd name="connsiteX7" fmla="*/ 46241 w 113307"/>
                  <a:gd name="connsiteY7" fmla="*/ 117198 h 122603"/>
                  <a:gd name="connsiteX8" fmla="*/ 41340 w 113307"/>
                  <a:gd name="connsiteY8" fmla="*/ 113782 h 122603"/>
                  <a:gd name="connsiteX9" fmla="*/ 33233 w 113307"/>
                  <a:gd name="connsiteY9" fmla="*/ 113592 h 122603"/>
                  <a:gd name="connsiteX10" fmla="*/ 41340 w 113307"/>
                  <a:gd name="connsiteY10" fmla="*/ 80569 h 122603"/>
                  <a:gd name="connsiteX11" fmla="*/ 60381 w 113307"/>
                  <a:gd name="connsiteY11" fmla="*/ 87402 h 122603"/>
                  <a:gd name="connsiteX12" fmla="*/ 113547 w 113307"/>
                  <a:gd name="connsiteY12" fmla="*/ 31414 h 122603"/>
                  <a:gd name="connsiteX13" fmla="*/ 80554 w 113307"/>
                  <a:gd name="connsiteY13" fmla="*/ 99 h 122603"/>
                  <a:gd name="connsiteX14" fmla="*/ 54348 w 113307"/>
                  <a:gd name="connsiteY14" fmla="*/ 10348 h 122603"/>
                  <a:gd name="connsiteX15" fmla="*/ 32667 w 113307"/>
                  <a:gd name="connsiteY15" fmla="*/ 99 h 122603"/>
                  <a:gd name="connsiteX16" fmla="*/ 16265 w 113307"/>
                  <a:gd name="connsiteY16" fmla="*/ 10917 h 122603"/>
                  <a:gd name="connsiteX17" fmla="*/ 9101 w 113307"/>
                  <a:gd name="connsiteY17" fmla="*/ 29706 h 122603"/>
                  <a:gd name="connsiteX18" fmla="*/ 13626 w 113307"/>
                  <a:gd name="connsiteY18" fmla="*/ 32363 h 122603"/>
                  <a:gd name="connsiteX19" fmla="*/ 17396 w 113307"/>
                  <a:gd name="connsiteY19" fmla="*/ 31414 h 122603"/>
                  <a:gd name="connsiteX20" fmla="*/ 18904 w 113307"/>
                  <a:gd name="connsiteY20" fmla="*/ 25910 h 122603"/>
                  <a:gd name="connsiteX21" fmla="*/ 31725 w 113307"/>
                  <a:gd name="connsiteY21" fmla="*/ 6931 h 122603"/>
                  <a:gd name="connsiteX22" fmla="*/ 36061 w 113307"/>
                  <a:gd name="connsiteY22" fmla="*/ 13954 h 122603"/>
                  <a:gd name="connsiteX23" fmla="*/ 34930 w 113307"/>
                  <a:gd name="connsiteY23" fmla="*/ 22114 h 122603"/>
                  <a:gd name="connsiteX24" fmla="*/ 12871 w 113307"/>
                  <a:gd name="connsiteY24" fmla="*/ 110366 h 122603"/>
                  <a:gd name="connsiteX25" fmla="*/ 56234 w 113307"/>
                  <a:gd name="connsiteY25" fmla="*/ 19268 h 122603"/>
                  <a:gd name="connsiteX26" fmla="*/ 79612 w 113307"/>
                  <a:gd name="connsiteY26" fmla="*/ 6931 h 122603"/>
                  <a:gd name="connsiteX27" fmla="*/ 92243 w 113307"/>
                  <a:gd name="connsiteY27" fmla="*/ 21355 h 122603"/>
                  <a:gd name="connsiteX28" fmla="*/ 82817 w 113307"/>
                  <a:gd name="connsiteY28" fmla="*/ 61970 h 122603"/>
                  <a:gd name="connsiteX29" fmla="*/ 60004 w 113307"/>
                  <a:gd name="connsiteY29" fmla="*/ 80569 h 122603"/>
                  <a:gd name="connsiteX30" fmla="*/ 44356 w 113307"/>
                  <a:gd name="connsiteY30" fmla="*/ 69562 h 122603"/>
                  <a:gd name="connsiteX31" fmla="*/ 44733 w 113307"/>
                  <a:gd name="connsiteY31" fmla="*/ 66905 h 122603"/>
                  <a:gd name="connsiteX32" fmla="*/ 56234 w 113307"/>
                  <a:gd name="connsiteY32" fmla="*/ 19268 h 122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13307" h="122603">
                    <a:moveTo>
                      <a:pt x="12871" y="110366"/>
                    </a:moveTo>
                    <a:cubicBezTo>
                      <a:pt x="12117" y="113023"/>
                      <a:pt x="11929" y="113213"/>
                      <a:pt x="11740" y="113403"/>
                    </a:cubicBezTo>
                    <a:cubicBezTo>
                      <a:pt x="10609" y="113782"/>
                      <a:pt x="8535" y="113782"/>
                      <a:pt x="6838" y="113782"/>
                    </a:cubicBezTo>
                    <a:cubicBezTo>
                      <a:pt x="3633" y="113782"/>
                      <a:pt x="240" y="113782"/>
                      <a:pt x="240" y="119096"/>
                    </a:cubicBezTo>
                    <a:cubicBezTo>
                      <a:pt x="240" y="121184"/>
                      <a:pt x="1748" y="122702"/>
                      <a:pt x="3822" y="122702"/>
                    </a:cubicBezTo>
                    <a:cubicBezTo>
                      <a:pt x="9289" y="122702"/>
                      <a:pt x="15511" y="122133"/>
                      <a:pt x="21167" y="122133"/>
                    </a:cubicBezTo>
                    <a:cubicBezTo>
                      <a:pt x="27765" y="122133"/>
                      <a:pt x="34930" y="122702"/>
                      <a:pt x="41340" y="122702"/>
                    </a:cubicBezTo>
                    <a:cubicBezTo>
                      <a:pt x="42659" y="122702"/>
                      <a:pt x="46241" y="122702"/>
                      <a:pt x="46241" y="117198"/>
                    </a:cubicBezTo>
                    <a:cubicBezTo>
                      <a:pt x="46241" y="113972"/>
                      <a:pt x="43225" y="113782"/>
                      <a:pt x="41340" y="113782"/>
                    </a:cubicBezTo>
                    <a:cubicBezTo>
                      <a:pt x="38700" y="113782"/>
                      <a:pt x="35684" y="113782"/>
                      <a:pt x="33233" y="113592"/>
                    </a:cubicBezTo>
                    <a:lnTo>
                      <a:pt x="41340" y="80569"/>
                    </a:lnTo>
                    <a:cubicBezTo>
                      <a:pt x="44168" y="83226"/>
                      <a:pt x="50389" y="87402"/>
                      <a:pt x="60381" y="87402"/>
                    </a:cubicBezTo>
                    <a:cubicBezTo>
                      <a:pt x="93186" y="87402"/>
                      <a:pt x="113547" y="57415"/>
                      <a:pt x="113547" y="31414"/>
                    </a:cubicBezTo>
                    <a:cubicBezTo>
                      <a:pt x="113547" y="8070"/>
                      <a:pt x="96202" y="99"/>
                      <a:pt x="80554" y="99"/>
                    </a:cubicBezTo>
                    <a:cubicBezTo>
                      <a:pt x="67168" y="99"/>
                      <a:pt x="57365" y="7501"/>
                      <a:pt x="54348" y="10348"/>
                    </a:cubicBezTo>
                    <a:cubicBezTo>
                      <a:pt x="47184" y="99"/>
                      <a:pt x="34741" y="99"/>
                      <a:pt x="32667" y="99"/>
                    </a:cubicBezTo>
                    <a:cubicBezTo>
                      <a:pt x="25692" y="99"/>
                      <a:pt x="20224" y="4085"/>
                      <a:pt x="16265" y="10917"/>
                    </a:cubicBezTo>
                    <a:cubicBezTo>
                      <a:pt x="11552" y="18509"/>
                      <a:pt x="9101" y="28757"/>
                      <a:pt x="9101" y="29706"/>
                    </a:cubicBezTo>
                    <a:cubicBezTo>
                      <a:pt x="9101" y="32363"/>
                      <a:pt x="11929" y="32363"/>
                      <a:pt x="13626" y="32363"/>
                    </a:cubicBezTo>
                    <a:cubicBezTo>
                      <a:pt x="15699" y="32363"/>
                      <a:pt x="16453" y="32363"/>
                      <a:pt x="17396" y="31414"/>
                    </a:cubicBezTo>
                    <a:cubicBezTo>
                      <a:pt x="17773" y="31035"/>
                      <a:pt x="17773" y="30655"/>
                      <a:pt x="18904" y="25910"/>
                    </a:cubicBezTo>
                    <a:cubicBezTo>
                      <a:pt x="22675" y="10727"/>
                      <a:pt x="27011" y="6931"/>
                      <a:pt x="31725" y="6931"/>
                    </a:cubicBezTo>
                    <a:cubicBezTo>
                      <a:pt x="33798" y="6931"/>
                      <a:pt x="36061" y="7691"/>
                      <a:pt x="36061" y="13954"/>
                    </a:cubicBezTo>
                    <a:cubicBezTo>
                      <a:pt x="36061" y="16800"/>
                      <a:pt x="35684" y="19457"/>
                      <a:pt x="34930" y="22114"/>
                    </a:cubicBezTo>
                    <a:lnTo>
                      <a:pt x="12871" y="110366"/>
                    </a:lnTo>
                    <a:close/>
                    <a:moveTo>
                      <a:pt x="56234" y="19268"/>
                    </a:moveTo>
                    <a:cubicBezTo>
                      <a:pt x="61701" y="12815"/>
                      <a:pt x="70562" y="6931"/>
                      <a:pt x="79612" y="6931"/>
                    </a:cubicBezTo>
                    <a:cubicBezTo>
                      <a:pt x="91300" y="6931"/>
                      <a:pt x="92243" y="17180"/>
                      <a:pt x="92243" y="21355"/>
                    </a:cubicBezTo>
                    <a:cubicBezTo>
                      <a:pt x="92243" y="31224"/>
                      <a:pt x="85833" y="54568"/>
                      <a:pt x="82817" y="61970"/>
                    </a:cubicBezTo>
                    <a:cubicBezTo>
                      <a:pt x="76972" y="75825"/>
                      <a:pt x="67734" y="80569"/>
                      <a:pt x="60004" y="80569"/>
                    </a:cubicBezTo>
                    <a:cubicBezTo>
                      <a:pt x="48881" y="80569"/>
                      <a:pt x="44356" y="71649"/>
                      <a:pt x="44356" y="69562"/>
                    </a:cubicBezTo>
                    <a:lnTo>
                      <a:pt x="44733" y="66905"/>
                    </a:lnTo>
                    <a:lnTo>
                      <a:pt x="56234" y="19268"/>
                    </a:lnTo>
                    <a:close/>
                  </a:path>
                </a:pathLst>
              </a:custGeom>
              <a:solidFill>
                <a:srgbClr val="FF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32" name="Freeform 1631">
                <a:extLst>
                  <a:ext uri="{FF2B5EF4-FFF2-40B4-BE49-F238E27FC236}">
                    <a16:creationId xmlns:a16="http://schemas.microsoft.com/office/drawing/2014/main" id="{6F51BF9C-75DC-34DA-0FA9-5C82FC89F8E4}"/>
                  </a:ext>
                </a:extLst>
              </p:cNvPr>
              <p:cNvSpPr/>
              <p:nvPr>
                <p:custDataLst>
                  <p:tags r:id="rId179"/>
                </p:custDataLst>
              </p:nvPr>
            </p:nvSpPr>
            <p:spPr>
              <a:xfrm>
                <a:off x="7197017" y="4257693"/>
                <a:ext cx="39987" cy="89409"/>
              </a:xfrm>
              <a:custGeom>
                <a:avLst/>
                <a:gdLst>
                  <a:gd name="connsiteX0" fmla="*/ 36802 w 39987"/>
                  <a:gd name="connsiteY0" fmla="*/ 5143 h 89409"/>
                  <a:gd name="connsiteX1" fmla="*/ 31523 w 39987"/>
                  <a:gd name="connsiteY1" fmla="*/ 95 h 89409"/>
                  <a:gd name="connsiteX2" fmla="*/ 24133 w 39987"/>
                  <a:gd name="connsiteY2" fmla="*/ 7402 h 89409"/>
                  <a:gd name="connsiteX3" fmla="*/ 29412 w 39987"/>
                  <a:gd name="connsiteY3" fmla="*/ 12450 h 89409"/>
                  <a:gd name="connsiteX4" fmla="*/ 36802 w 39987"/>
                  <a:gd name="connsiteY4" fmla="*/ 5143 h 89409"/>
                  <a:gd name="connsiteX5" fmla="*/ 9880 w 39987"/>
                  <a:gd name="connsiteY5" fmla="*/ 72632 h 89409"/>
                  <a:gd name="connsiteX6" fmla="*/ 8692 w 39987"/>
                  <a:gd name="connsiteY6" fmla="*/ 78212 h 89409"/>
                  <a:gd name="connsiteX7" fmla="*/ 21229 w 39987"/>
                  <a:gd name="connsiteY7" fmla="*/ 89504 h 89409"/>
                  <a:gd name="connsiteX8" fmla="*/ 40233 w 39987"/>
                  <a:gd name="connsiteY8" fmla="*/ 69178 h 89409"/>
                  <a:gd name="connsiteX9" fmla="*/ 38122 w 39987"/>
                  <a:gd name="connsiteY9" fmla="*/ 67451 h 89409"/>
                  <a:gd name="connsiteX10" fmla="*/ 35614 w 39987"/>
                  <a:gd name="connsiteY10" fmla="*/ 69709 h 89409"/>
                  <a:gd name="connsiteX11" fmla="*/ 21625 w 39987"/>
                  <a:gd name="connsiteY11" fmla="*/ 85784 h 89409"/>
                  <a:gd name="connsiteX12" fmla="*/ 18326 w 39987"/>
                  <a:gd name="connsiteY12" fmla="*/ 81134 h 89409"/>
                  <a:gd name="connsiteX13" fmla="*/ 20437 w 39987"/>
                  <a:gd name="connsiteY13" fmla="*/ 72632 h 89409"/>
                  <a:gd name="connsiteX14" fmla="*/ 24661 w 39987"/>
                  <a:gd name="connsiteY14" fmla="*/ 62004 h 89409"/>
                  <a:gd name="connsiteX15" fmla="*/ 31127 w 39987"/>
                  <a:gd name="connsiteY15" fmla="*/ 45132 h 89409"/>
                  <a:gd name="connsiteX16" fmla="*/ 31919 w 39987"/>
                  <a:gd name="connsiteY16" fmla="*/ 40880 h 89409"/>
                  <a:gd name="connsiteX17" fmla="*/ 19382 w 39987"/>
                  <a:gd name="connsiteY17" fmla="*/ 29588 h 89409"/>
                  <a:gd name="connsiteX18" fmla="*/ 246 w 39987"/>
                  <a:gd name="connsiteY18" fmla="*/ 49914 h 89409"/>
                  <a:gd name="connsiteX19" fmla="*/ 2489 w 39987"/>
                  <a:gd name="connsiteY19" fmla="*/ 51641 h 89409"/>
                  <a:gd name="connsiteX20" fmla="*/ 4865 w 39987"/>
                  <a:gd name="connsiteY20" fmla="*/ 49516 h 89409"/>
                  <a:gd name="connsiteX21" fmla="*/ 18986 w 39987"/>
                  <a:gd name="connsiteY21" fmla="*/ 33308 h 89409"/>
                  <a:gd name="connsiteX22" fmla="*/ 22285 w 39987"/>
                  <a:gd name="connsiteY22" fmla="*/ 37958 h 89409"/>
                  <a:gd name="connsiteX23" fmla="*/ 18194 w 39987"/>
                  <a:gd name="connsiteY23" fmla="*/ 51243 h 89409"/>
                  <a:gd name="connsiteX24" fmla="*/ 9880 w 39987"/>
                  <a:gd name="connsiteY24" fmla="*/ 72632 h 89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987" h="89409">
                    <a:moveTo>
                      <a:pt x="36802" y="5143"/>
                    </a:moveTo>
                    <a:cubicBezTo>
                      <a:pt x="36802" y="3018"/>
                      <a:pt x="35218" y="95"/>
                      <a:pt x="31523" y="95"/>
                    </a:cubicBezTo>
                    <a:cubicBezTo>
                      <a:pt x="27960" y="95"/>
                      <a:pt x="24133" y="3549"/>
                      <a:pt x="24133" y="7402"/>
                    </a:cubicBezTo>
                    <a:cubicBezTo>
                      <a:pt x="24133" y="9660"/>
                      <a:pt x="25848" y="12450"/>
                      <a:pt x="29412" y="12450"/>
                    </a:cubicBezTo>
                    <a:cubicBezTo>
                      <a:pt x="33239" y="12450"/>
                      <a:pt x="36802" y="8730"/>
                      <a:pt x="36802" y="5143"/>
                    </a:cubicBezTo>
                    <a:close/>
                    <a:moveTo>
                      <a:pt x="9880" y="72632"/>
                    </a:moveTo>
                    <a:cubicBezTo>
                      <a:pt x="9352" y="74359"/>
                      <a:pt x="8692" y="75953"/>
                      <a:pt x="8692" y="78212"/>
                    </a:cubicBezTo>
                    <a:cubicBezTo>
                      <a:pt x="8692" y="84456"/>
                      <a:pt x="13971" y="89504"/>
                      <a:pt x="21229" y="89504"/>
                    </a:cubicBezTo>
                    <a:cubicBezTo>
                      <a:pt x="34427" y="89504"/>
                      <a:pt x="40233" y="71170"/>
                      <a:pt x="40233" y="69178"/>
                    </a:cubicBezTo>
                    <a:cubicBezTo>
                      <a:pt x="40233" y="67451"/>
                      <a:pt x="38518" y="67451"/>
                      <a:pt x="38122" y="67451"/>
                    </a:cubicBezTo>
                    <a:cubicBezTo>
                      <a:pt x="36274" y="67451"/>
                      <a:pt x="36142" y="68248"/>
                      <a:pt x="35614" y="69709"/>
                    </a:cubicBezTo>
                    <a:cubicBezTo>
                      <a:pt x="32579" y="80337"/>
                      <a:pt x="26772" y="85784"/>
                      <a:pt x="21625" y="85784"/>
                    </a:cubicBezTo>
                    <a:cubicBezTo>
                      <a:pt x="18986" y="85784"/>
                      <a:pt x="18326" y="84057"/>
                      <a:pt x="18326" y="81134"/>
                    </a:cubicBezTo>
                    <a:cubicBezTo>
                      <a:pt x="18326" y="78079"/>
                      <a:pt x="19250" y="75555"/>
                      <a:pt x="20437" y="72632"/>
                    </a:cubicBezTo>
                    <a:cubicBezTo>
                      <a:pt x="21757" y="69045"/>
                      <a:pt x="23209" y="65458"/>
                      <a:pt x="24661" y="62004"/>
                    </a:cubicBezTo>
                    <a:cubicBezTo>
                      <a:pt x="25848" y="58815"/>
                      <a:pt x="30599" y="46726"/>
                      <a:pt x="31127" y="45132"/>
                    </a:cubicBezTo>
                    <a:cubicBezTo>
                      <a:pt x="31523" y="43803"/>
                      <a:pt x="31919" y="42209"/>
                      <a:pt x="31919" y="40880"/>
                    </a:cubicBezTo>
                    <a:cubicBezTo>
                      <a:pt x="31919" y="34636"/>
                      <a:pt x="26640" y="29588"/>
                      <a:pt x="19382" y="29588"/>
                    </a:cubicBezTo>
                    <a:cubicBezTo>
                      <a:pt x="6316" y="29588"/>
                      <a:pt x="246" y="47656"/>
                      <a:pt x="246" y="49914"/>
                    </a:cubicBezTo>
                    <a:cubicBezTo>
                      <a:pt x="246" y="51641"/>
                      <a:pt x="2093" y="51641"/>
                      <a:pt x="2489" y="51641"/>
                    </a:cubicBezTo>
                    <a:cubicBezTo>
                      <a:pt x="4337" y="51641"/>
                      <a:pt x="4469" y="50977"/>
                      <a:pt x="4865" y="49516"/>
                    </a:cubicBezTo>
                    <a:cubicBezTo>
                      <a:pt x="8296" y="38090"/>
                      <a:pt x="14103" y="33308"/>
                      <a:pt x="18986" y="33308"/>
                    </a:cubicBezTo>
                    <a:cubicBezTo>
                      <a:pt x="21097" y="33308"/>
                      <a:pt x="22285" y="34371"/>
                      <a:pt x="22285" y="37958"/>
                    </a:cubicBezTo>
                    <a:cubicBezTo>
                      <a:pt x="22285" y="41013"/>
                      <a:pt x="21493" y="43006"/>
                      <a:pt x="18194" y="51243"/>
                    </a:cubicBezTo>
                    <a:lnTo>
                      <a:pt x="9880" y="72632"/>
                    </a:lnTo>
                    <a:close/>
                  </a:path>
                </a:pathLst>
              </a:custGeom>
              <a:solidFill>
                <a:srgbClr val="FF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33" name="Freeform 1632">
                <a:extLst>
                  <a:ext uri="{FF2B5EF4-FFF2-40B4-BE49-F238E27FC236}">
                    <a16:creationId xmlns:a16="http://schemas.microsoft.com/office/drawing/2014/main" id="{B0D491BA-F73A-3775-E588-33B14A01679E}"/>
                  </a:ext>
                </a:extLst>
              </p:cNvPr>
              <p:cNvSpPr/>
              <p:nvPr>
                <p:custDataLst>
                  <p:tags r:id="rId180"/>
                </p:custDataLst>
              </p:nvPr>
            </p:nvSpPr>
            <p:spPr>
              <a:xfrm>
                <a:off x="7253394" y="4263539"/>
                <a:ext cx="97131" cy="97911"/>
              </a:xfrm>
              <a:custGeom>
                <a:avLst/>
                <a:gdLst>
                  <a:gd name="connsiteX0" fmla="*/ 52114 w 97131"/>
                  <a:gd name="connsiteY0" fmla="*/ 52306 h 97911"/>
                  <a:gd name="connsiteX1" fmla="*/ 92497 w 97131"/>
                  <a:gd name="connsiteY1" fmla="*/ 52306 h 97911"/>
                  <a:gd name="connsiteX2" fmla="*/ 97380 w 97131"/>
                  <a:gd name="connsiteY2" fmla="*/ 49117 h 97911"/>
                  <a:gd name="connsiteX3" fmla="*/ 92497 w 97131"/>
                  <a:gd name="connsiteY3" fmla="*/ 45796 h 97911"/>
                  <a:gd name="connsiteX4" fmla="*/ 52114 w 97131"/>
                  <a:gd name="connsiteY4" fmla="*/ 45796 h 97911"/>
                  <a:gd name="connsiteX5" fmla="*/ 52114 w 97131"/>
                  <a:gd name="connsiteY5" fmla="*/ 5010 h 97911"/>
                  <a:gd name="connsiteX6" fmla="*/ 48946 w 97131"/>
                  <a:gd name="connsiteY6" fmla="*/ 95 h 97911"/>
                  <a:gd name="connsiteX7" fmla="*/ 45647 w 97131"/>
                  <a:gd name="connsiteY7" fmla="*/ 5010 h 97911"/>
                  <a:gd name="connsiteX8" fmla="*/ 45647 w 97131"/>
                  <a:gd name="connsiteY8" fmla="*/ 45796 h 97911"/>
                  <a:gd name="connsiteX9" fmla="*/ 5132 w 97131"/>
                  <a:gd name="connsiteY9" fmla="*/ 45796 h 97911"/>
                  <a:gd name="connsiteX10" fmla="*/ 249 w 97131"/>
                  <a:gd name="connsiteY10" fmla="*/ 48984 h 97911"/>
                  <a:gd name="connsiteX11" fmla="*/ 5132 w 97131"/>
                  <a:gd name="connsiteY11" fmla="*/ 52306 h 97911"/>
                  <a:gd name="connsiteX12" fmla="*/ 45647 w 97131"/>
                  <a:gd name="connsiteY12" fmla="*/ 52306 h 97911"/>
                  <a:gd name="connsiteX13" fmla="*/ 45647 w 97131"/>
                  <a:gd name="connsiteY13" fmla="*/ 93091 h 97911"/>
                  <a:gd name="connsiteX14" fmla="*/ 48814 w 97131"/>
                  <a:gd name="connsiteY14" fmla="*/ 98007 h 97911"/>
                  <a:gd name="connsiteX15" fmla="*/ 52114 w 97131"/>
                  <a:gd name="connsiteY15" fmla="*/ 93091 h 97911"/>
                  <a:gd name="connsiteX16" fmla="*/ 52114 w 97131"/>
                  <a:gd name="connsiteY16" fmla="*/ 52306 h 9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7131" h="97911">
                    <a:moveTo>
                      <a:pt x="52114" y="52306"/>
                    </a:moveTo>
                    <a:lnTo>
                      <a:pt x="92497" y="52306"/>
                    </a:lnTo>
                    <a:cubicBezTo>
                      <a:pt x="94213" y="52306"/>
                      <a:pt x="97380" y="52306"/>
                      <a:pt x="97380" y="49117"/>
                    </a:cubicBezTo>
                    <a:cubicBezTo>
                      <a:pt x="97380" y="45796"/>
                      <a:pt x="94345" y="45796"/>
                      <a:pt x="92497" y="45796"/>
                    </a:cubicBezTo>
                    <a:lnTo>
                      <a:pt x="52114" y="45796"/>
                    </a:lnTo>
                    <a:lnTo>
                      <a:pt x="52114" y="5010"/>
                    </a:lnTo>
                    <a:cubicBezTo>
                      <a:pt x="52114" y="3283"/>
                      <a:pt x="52114" y="95"/>
                      <a:pt x="48946" y="95"/>
                    </a:cubicBezTo>
                    <a:cubicBezTo>
                      <a:pt x="45647" y="95"/>
                      <a:pt x="45647" y="3150"/>
                      <a:pt x="45647" y="5010"/>
                    </a:cubicBezTo>
                    <a:lnTo>
                      <a:pt x="45647" y="45796"/>
                    </a:lnTo>
                    <a:lnTo>
                      <a:pt x="5132" y="45796"/>
                    </a:lnTo>
                    <a:cubicBezTo>
                      <a:pt x="3416" y="45796"/>
                      <a:pt x="249" y="45796"/>
                      <a:pt x="249" y="48984"/>
                    </a:cubicBezTo>
                    <a:cubicBezTo>
                      <a:pt x="249" y="52306"/>
                      <a:pt x="3284" y="52306"/>
                      <a:pt x="5132" y="52306"/>
                    </a:cubicBezTo>
                    <a:lnTo>
                      <a:pt x="45647" y="52306"/>
                    </a:lnTo>
                    <a:lnTo>
                      <a:pt x="45647" y="93091"/>
                    </a:lnTo>
                    <a:cubicBezTo>
                      <a:pt x="45647" y="94818"/>
                      <a:pt x="45647" y="98007"/>
                      <a:pt x="48814" y="98007"/>
                    </a:cubicBezTo>
                    <a:cubicBezTo>
                      <a:pt x="52114" y="98007"/>
                      <a:pt x="52114" y="94951"/>
                      <a:pt x="52114" y="93091"/>
                    </a:cubicBezTo>
                    <a:lnTo>
                      <a:pt x="52114" y="52306"/>
                    </a:lnTo>
                    <a:close/>
                  </a:path>
                </a:pathLst>
              </a:custGeom>
              <a:solidFill>
                <a:srgbClr val="FF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34" name="Freeform 1633">
                <a:extLst>
                  <a:ext uri="{FF2B5EF4-FFF2-40B4-BE49-F238E27FC236}">
                    <a16:creationId xmlns:a16="http://schemas.microsoft.com/office/drawing/2014/main" id="{19F6FD24-189A-EFE0-E66E-970DAC51BDE9}"/>
                  </a:ext>
                </a:extLst>
              </p:cNvPr>
              <p:cNvSpPr/>
              <p:nvPr>
                <p:custDataLst>
                  <p:tags r:id="rId181"/>
                </p:custDataLst>
              </p:nvPr>
            </p:nvSpPr>
            <p:spPr>
              <a:xfrm>
                <a:off x="7374279" y="4257561"/>
                <a:ext cx="48037" cy="88213"/>
              </a:xfrm>
              <a:custGeom>
                <a:avLst/>
                <a:gdLst>
                  <a:gd name="connsiteX0" fmla="*/ 30080 w 48037"/>
                  <a:gd name="connsiteY0" fmla="*/ 3815 h 88213"/>
                  <a:gd name="connsiteX1" fmla="*/ 26121 w 48037"/>
                  <a:gd name="connsiteY1" fmla="*/ 95 h 88213"/>
                  <a:gd name="connsiteX2" fmla="*/ 255 w 48037"/>
                  <a:gd name="connsiteY2" fmla="*/ 8597 h 88213"/>
                  <a:gd name="connsiteX3" fmla="*/ 255 w 48037"/>
                  <a:gd name="connsiteY3" fmla="*/ 13380 h 88213"/>
                  <a:gd name="connsiteX4" fmla="*/ 19391 w 48037"/>
                  <a:gd name="connsiteY4" fmla="*/ 9660 h 88213"/>
                  <a:gd name="connsiteX5" fmla="*/ 19391 w 48037"/>
                  <a:gd name="connsiteY5" fmla="*/ 77415 h 88213"/>
                  <a:gd name="connsiteX6" fmla="*/ 6193 w 48037"/>
                  <a:gd name="connsiteY6" fmla="*/ 83526 h 88213"/>
                  <a:gd name="connsiteX7" fmla="*/ 1179 w 48037"/>
                  <a:gd name="connsiteY7" fmla="*/ 83526 h 88213"/>
                  <a:gd name="connsiteX8" fmla="*/ 1179 w 48037"/>
                  <a:gd name="connsiteY8" fmla="*/ 88308 h 88213"/>
                  <a:gd name="connsiteX9" fmla="*/ 24670 w 48037"/>
                  <a:gd name="connsiteY9" fmla="*/ 87777 h 88213"/>
                  <a:gd name="connsiteX10" fmla="*/ 48293 w 48037"/>
                  <a:gd name="connsiteY10" fmla="*/ 88308 h 88213"/>
                  <a:gd name="connsiteX11" fmla="*/ 48293 w 48037"/>
                  <a:gd name="connsiteY11" fmla="*/ 83526 h 88213"/>
                  <a:gd name="connsiteX12" fmla="*/ 43278 w 48037"/>
                  <a:gd name="connsiteY12" fmla="*/ 83526 h 88213"/>
                  <a:gd name="connsiteX13" fmla="*/ 30080 w 48037"/>
                  <a:gd name="connsiteY13" fmla="*/ 77415 h 88213"/>
                  <a:gd name="connsiteX14" fmla="*/ 30080 w 48037"/>
                  <a:gd name="connsiteY14" fmla="*/ 3815 h 88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037" h="88213">
                    <a:moveTo>
                      <a:pt x="30080" y="3815"/>
                    </a:moveTo>
                    <a:cubicBezTo>
                      <a:pt x="30080" y="228"/>
                      <a:pt x="29816" y="95"/>
                      <a:pt x="26121" y="95"/>
                    </a:cubicBezTo>
                    <a:cubicBezTo>
                      <a:pt x="17675" y="8464"/>
                      <a:pt x="5666" y="8597"/>
                      <a:pt x="255" y="8597"/>
                    </a:cubicBezTo>
                    <a:lnTo>
                      <a:pt x="255" y="13380"/>
                    </a:lnTo>
                    <a:cubicBezTo>
                      <a:pt x="3422" y="13380"/>
                      <a:pt x="12132" y="13380"/>
                      <a:pt x="19391" y="9660"/>
                    </a:cubicBezTo>
                    <a:lnTo>
                      <a:pt x="19391" y="77415"/>
                    </a:lnTo>
                    <a:cubicBezTo>
                      <a:pt x="19391" y="81799"/>
                      <a:pt x="19391" y="83526"/>
                      <a:pt x="6193" y="83526"/>
                    </a:cubicBezTo>
                    <a:lnTo>
                      <a:pt x="1179" y="83526"/>
                    </a:lnTo>
                    <a:lnTo>
                      <a:pt x="1179" y="88308"/>
                    </a:lnTo>
                    <a:cubicBezTo>
                      <a:pt x="3554" y="88176"/>
                      <a:pt x="19787" y="87777"/>
                      <a:pt x="24670" y="87777"/>
                    </a:cubicBezTo>
                    <a:cubicBezTo>
                      <a:pt x="28761" y="87777"/>
                      <a:pt x="45389" y="88176"/>
                      <a:pt x="48293" y="88308"/>
                    </a:cubicBezTo>
                    <a:lnTo>
                      <a:pt x="48293" y="83526"/>
                    </a:lnTo>
                    <a:lnTo>
                      <a:pt x="43278" y="83526"/>
                    </a:lnTo>
                    <a:cubicBezTo>
                      <a:pt x="30080" y="83526"/>
                      <a:pt x="30080" y="81799"/>
                      <a:pt x="30080" y="77415"/>
                    </a:cubicBezTo>
                    <a:lnTo>
                      <a:pt x="30080" y="3815"/>
                    </a:lnTo>
                    <a:close/>
                  </a:path>
                </a:pathLst>
              </a:custGeom>
              <a:solidFill>
                <a:srgbClr val="FF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35" name="Freeform 1634">
                <a:extLst>
                  <a:ext uri="{FF2B5EF4-FFF2-40B4-BE49-F238E27FC236}">
                    <a16:creationId xmlns:a16="http://schemas.microsoft.com/office/drawing/2014/main" id="{C430694D-8F83-E43D-0F2B-5FDFFAD0172C}"/>
                  </a:ext>
                </a:extLst>
              </p:cNvPr>
              <p:cNvSpPr/>
              <p:nvPr>
                <p:custDataLst>
                  <p:tags r:id="rId182"/>
                </p:custDataLst>
              </p:nvPr>
            </p:nvSpPr>
            <p:spPr>
              <a:xfrm>
                <a:off x="7198865" y="4392013"/>
                <a:ext cx="67833" cy="93527"/>
              </a:xfrm>
              <a:custGeom>
                <a:avLst/>
                <a:gdLst>
                  <a:gd name="connsiteX0" fmla="*/ 67551 w 67833"/>
                  <a:gd name="connsiteY0" fmla="*/ 4088 h 93527"/>
                  <a:gd name="connsiteX1" fmla="*/ 68079 w 67833"/>
                  <a:gd name="connsiteY1" fmla="*/ 1962 h 93527"/>
                  <a:gd name="connsiteX2" fmla="*/ 65968 w 67833"/>
                  <a:gd name="connsiteY2" fmla="*/ 102 h 93527"/>
                  <a:gd name="connsiteX3" fmla="*/ 49075 w 67833"/>
                  <a:gd name="connsiteY3" fmla="*/ 1431 h 93527"/>
                  <a:gd name="connsiteX4" fmla="*/ 46172 w 67833"/>
                  <a:gd name="connsiteY4" fmla="*/ 4486 h 93527"/>
                  <a:gd name="connsiteX5" fmla="*/ 49603 w 67833"/>
                  <a:gd name="connsiteY5" fmla="*/ 6346 h 93527"/>
                  <a:gd name="connsiteX6" fmla="*/ 55938 w 67833"/>
                  <a:gd name="connsiteY6" fmla="*/ 8339 h 93527"/>
                  <a:gd name="connsiteX7" fmla="*/ 55410 w 67833"/>
                  <a:gd name="connsiteY7" fmla="*/ 11262 h 93527"/>
                  <a:gd name="connsiteX8" fmla="*/ 47888 w 67833"/>
                  <a:gd name="connsiteY8" fmla="*/ 41552 h 93527"/>
                  <a:gd name="connsiteX9" fmla="*/ 34295 w 67833"/>
                  <a:gd name="connsiteY9" fmla="*/ 33714 h 93527"/>
                  <a:gd name="connsiteX10" fmla="*/ 246 w 67833"/>
                  <a:gd name="connsiteY10" fmla="*/ 71576 h 93527"/>
                  <a:gd name="connsiteX11" fmla="*/ 20174 w 67833"/>
                  <a:gd name="connsiteY11" fmla="*/ 93630 h 93527"/>
                  <a:gd name="connsiteX12" fmla="*/ 38914 w 67833"/>
                  <a:gd name="connsiteY12" fmla="*/ 84330 h 93527"/>
                  <a:gd name="connsiteX13" fmla="*/ 52507 w 67833"/>
                  <a:gd name="connsiteY13" fmla="*/ 93630 h 93527"/>
                  <a:gd name="connsiteX14" fmla="*/ 62932 w 67833"/>
                  <a:gd name="connsiteY14" fmla="*/ 86589 h 93527"/>
                  <a:gd name="connsiteX15" fmla="*/ 67551 w 67833"/>
                  <a:gd name="connsiteY15" fmla="*/ 73303 h 93527"/>
                  <a:gd name="connsiteX16" fmla="*/ 65440 w 67833"/>
                  <a:gd name="connsiteY16" fmla="*/ 71576 h 93527"/>
                  <a:gd name="connsiteX17" fmla="*/ 62537 w 67833"/>
                  <a:gd name="connsiteY17" fmla="*/ 75695 h 93527"/>
                  <a:gd name="connsiteX18" fmla="*/ 52903 w 67833"/>
                  <a:gd name="connsiteY18" fmla="*/ 89910 h 93527"/>
                  <a:gd name="connsiteX19" fmla="*/ 48548 w 67833"/>
                  <a:gd name="connsiteY19" fmla="*/ 83400 h 93527"/>
                  <a:gd name="connsiteX20" fmla="*/ 49207 w 67833"/>
                  <a:gd name="connsiteY20" fmla="*/ 77953 h 93527"/>
                  <a:gd name="connsiteX21" fmla="*/ 67551 w 67833"/>
                  <a:gd name="connsiteY21" fmla="*/ 4088 h 93527"/>
                  <a:gd name="connsiteX22" fmla="*/ 39441 w 67833"/>
                  <a:gd name="connsiteY22" fmla="*/ 75695 h 93527"/>
                  <a:gd name="connsiteX23" fmla="*/ 32711 w 67833"/>
                  <a:gd name="connsiteY23" fmla="*/ 84596 h 93527"/>
                  <a:gd name="connsiteX24" fmla="*/ 20569 w 67833"/>
                  <a:gd name="connsiteY24" fmla="*/ 89910 h 93527"/>
                  <a:gd name="connsiteX25" fmla="*/ 10935 w 67833"/>
                  <a:gd name="connsiteY25" fmla="*/ 77023 h 93527"/>
                  <a:gd name="connsiteX26" fmla="*/ 17798 w 67833"/>
                  <a:gd name="connsiteY26" fmla="*/ 50054 h 93527"/>
                  <a:gd name="connsiteX27" fmla="*/ 34295 w 67833"/>
                  <a:gd name="connsiteY27" fmla="*/ 37433 h 93527"/>
                  <a:gd name="connsiteX28" fmla="*/ 46040 w 67833"/>
                  <a:gd name="connsiteY28" fmla="*/ 48992 h 93527"/>
                  <a:gd name="connsiteX29" fmla="*/ 45644 w 67833"/>
                  <a:gd name="connsiteY29" fmla="*/ 50851 h 93527"/>
                  <a:gd name="connsiteX30" fmla="*/ 39441 w 67833"/>
                  <a:gd name="connsiteY30" fmla="*/ 75695 h 93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7833" h="93527">
                    <a:moveTo>
                      <a:pt x="67551" y="4088"/>
                    </a:moveTo>
                    <a:cubicBezTo>
                      <a:pt x="67683" y="3822"/>
                      <a:pt x="68079" y="2095"/>
                      <a:pt x="68079" y="1962"/>
                    </a:cubicBezTo>
                    <a:cubicBezTo>
                      <a:pt x="68079" y="1298"/>
                      <a:pt x="67551" y="102"/>
                      <a:pt x="65968" y="102"/>
                    </a:cubicBezTo>
                    <a:cubicBezTo>
                      <a:pt x="63328" y="102"/>
                      <a:pt x="52375" y="1165"/>
                      <a:pt x="49075" y="1431"/>
                    </a:cubicBezTo>
                    <a:cubicBezTo>
                      <a:pt x="48020" y="1563"/>
                      <a:pt x="46172" y="1696"/>
                      <a:pt x="46172" y="4486"/>
                    </a:cubicBezTo>
                    <a:cubicBezTo>
                      <a:pt x="46172" y="6346"/>
                      <a:pt x="48020" y="6346"/>
                      <a:pt x="49603" y="6346"/>
                    </a:cubicBezTo>
                    <a:cubicBezTo>
                      <a:pt x="55938" y="6346"/>
                      <a:pt x="55938" y="7276"/>
                      <a:pt x="55938" y="8339"/>
                    </a:cubicBezTo>
                    <a:cubicBezTo>
                      <a:pt x="55938" y="9269"/>
                      <a:pt x="55674" y="10066"/>
                      <a:pt x="55410" y="11262"/>
                    </a:cubicBezTo>
                    <a:lnTo>
                      <a:pt x="47888" y="41552"/>
                    </a:lnTo>
                    <a:cubicBezTo>
                      <a:pt x="45116" y="37168"/>
                      <a:pt x="40629" y="33714"/>
                      <a:pt x="34295" y="33714"/>
                    </a:cubicBezTo>
                    <a:cubicBezTo>
                      <a:pt x="17402" y="33714"/>
                      <a:pt x="246" y="52446"/>
                      <a:pt x="246" y="71576"/>
                    </a:cubicBezTo>
                    <a:cubicBezTo>
                      <a:pt x="246" y="84463"/>
                      <a:pt x="8824" y="93630"/>
                      <a:pt x="20174" y="93630"/>
                    </a:cubicBezTo>
                    <a:cubicBezTo>
                      <a:pt x="27300" y="93630"/>
                      <a:pt x="33635" y="89511"/>
                      <a:pt x="38914" y="84330"/>
                    </a:cubicBezTo>
                    <a:cubicBezTo>
                      <a:pt x="41421" y="92301"/>
                      <a:pt x="49075" y="93630"/>
                      <a:pt x="52507" y="93630"/>
                    </a:cubicBezTo>
                    <a:cubicBezTo>
                      <a:pt x="57258" y="93630"/>
                      <a:pt x="60557" y="90707"/>
                      <a:pt x="62932" y="86589"/>
                    </a:cubicBezTo>
                    <a:cubicBezTo>
                      <a:pt x="65836" y="81407"/>
                      <a:pt x="67551" y="73835"/>
                      <a:pt x="67551" y="73303"/>
                    </a:cubicBezTo>
                    <a:cubicBezTo>
                      <a:pt x="67551" y="71576"/>
                      <a:pt x="65836" y="71576"/>
                      <a:pt x="65440" y="71576"/>
                    </a:cubicBezTo>
                    <a:cubicBezTo>
                      <a:pt x="63592" y="71576"/>
                      <a:pt x="63460" y="72108"/>
                      <a:pt x="62537" y="75695"/>
                    </a:cubicBezTo>
                    <a:cubicBezTo>
                      <a:pt x="60953" y="82072"/>
                      <a:pt x="58445" y="89910"/>
                      <a:pt x="52903" y="89910"/>
                    </a:cubicBezTo>
                    <a:cubicBezTo>
                      <a:pt x="49471" y="89910"/>
                      <a:pt x="48548" y="86987"/>
                      <a:pt x="48548" y="83400"/>
                    </a:cubicBezTo>
                    <a:cubicBezTo>
                      <a:pt x="48548" y="80876"/>
                      <a:pt x="48811" y="79680"/>
                      <a:pt x="49207" y="77953"/>
                    </a:cubicBezTo>
                    <a:lnTo>
                      <a:pt x="67551" y="4088"/>
                    </a:lnTo>
                    <a:close/>
                    <a:moveTo>
                      <a:pt x="39441" y="75695"/>
                    </a:moveTo>
                    <a:cubicBezTo>
                      <a:pt x="38518" y="79415"/>
                      <a:pt x="35614" y="82072"/>
                      <a:pt x="32711" y="84596"/>
                    </a:cubicBezTo>
                    <a:cubicBezTo>
                      <a:pt x="31523" y="85659"/>
                      <a:pt x="26244" y="89910"/>
                      <a:pt x="20569" y="89910"/>
                    </a:cubicBezTo>
                    <a:cubicBezTo>
                      <a:pt x="15686" y="89910"/>
                      <a:pt x="10935" y="86456"/>
                      <a:pt x="10935" y="77023"/>
                    </a:cubicBezTo>
                    <a:cubicBezTo>
                      <a:pt x="10935" y="69982"/>
                      <a:pt x="14763" y="55368"/>
                      <a:pt x="17798" y="50054"/>
                    </a:cubicBezTo>
                    <a:cubicBezTo>
                      <a:pt x="23869" y="39426"/>
                      <a:pt x="30599" y="37433"/>
                      <a:pt x="34295" y="37433"/>
                    </a:cubicBezTo>
                    <a:cubicBezTo>
                      <a:pt x="43533" y="37433"/>
                      <a:pt x="46040" y="47530"/>
                      <a:pt x="46040" y="48992"/>
                    </a:cubicBezTo>
                    <a:cubicBezTo>
                      <a:pt x="46040" y="49523"/>
                      <a:pt x="45776" y="50453"/>
                      <a:pt x="45644" y="50851"/>
                    </a:cubicBezTo>
                    <a:lnTo>
                      <a:pt x="39441" y="75695"/>
                    </a:lnTo>
                    <a:close/>
                  </a:path>
                </a:pathLst>
              </a:custGeom>
              <a:solidFill>
                <a:srgbClr val="FF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36" name="Freeform 1635">
                <a:extLst>
                  <a:ext uri="{FF2B5EF4-FFF2-40B4-BE49-F238E27FC236}">
                    <a16:creationId xmlns:a16="http://schemas.microsoft.com/office/drawing/2014/main" id="{76984E4D-5B4E-D715-6E66-3B79C91015B8}"/>
                  </a:ext>
                </a:extLst>
              </p:cNvPr>
              <p:cNvSpPr/>
              <p:nvPr>
                <p:custDataLst>
                  <p:tags r:id="rId183"/>
                </p:custDataLst>
              </p:nvPr>
            </p:nvSpPr>
            <p:spPr>
              <a:xfrm>
                <a:off x="7450146" y="4258791"/>
                <a:ext cx="98583" cy="89807"/>
              </a:xfrm>
              <a:custGeom>
                <a:avLst/>
                <a:gdLst>
                  <a:gd name="connsiteX0" fmla="*/ 58723 w 98583"/>
                  <a:gd name="connsiteY0" fmla="*/ 9527 h 89807"/>
                  <a:gd name="connsiteX1" fmla="*/ 62814 w 98583"/>
                  <a:gd name="connsiteY1" fmla="*/ 5010 h 89807"/>
                  <a:gd name="connsiteX2" fmla="*/ 70732 w 98583"/>
                  <a:gd name="connsiteY2" fmla="*/ 4878 h 89807"/>
                  <a:gd name="connsiteX3" fmla="*/ 85513 w 98583"/>
                  <a:gd name="connsiteY3" fmla="*/ 5940 h 89807"/>
                  <a:gd name="connsiteX4" fmla="*/ 91716 w 98583"/>
                  <a:gd name="connsiteY4" fmla="*/ 16436 h 89807"/>
                  <a:gd name="connsiteX5" fmla="*/ 90792 w 98583"/>
                  <a:gd name="connsiteY5" fmla="*/ 27197 h 89807"/>
                  <a:gd name="connsiteX6" fmla="*/ 90528 w 98583"/>
                  <a:gd name="connsiteY6" fmla="*/ 28658 h 89807"/>
                  <a:gd name="connsiteX7" fmla="*/ 92772 w 98583"/>
                  <a:gd name="connsiteY7" fmla="*/ 30651 h 89807"/>
                  <a:gd name="connsiteX8" fmla="*/ 95279 w 98583"/>
                  <a:gd name="connsiteY8" fmla="*/ 27330 h 89807"/>
                  <a:gd name="connsiteX9" fmla="*/ 98842 w 98583"/>
                  <a:gd name="connsiteY9" fmla="*/ 1955 h 89807"/>
                  <a:gd name="connsiteX10" fmla="*/ 94883 w 98583"/>
                  <a:gd name="connsiteY10" fmla="*/ 95 h 89807"/>
                  <a:gd name="connsiteX11" fmla="*/ 13720 w 98583"/>
                  <a:gd name="connsiteY11" fmla="*/ 95 h 89807"/>
                  <a:gd name="connsiteX12" fmla="*/ 9233 w 98583"/>
                  <a:gd name="connsiteY12" fmla="*/ 2885 h 89807"/>
                  <a:gd name="connsiteX13" fmla="*/ 919 w 98583"/>
                  <a:gd name="connsiteY13" fmla="*/ 26400 h 89807"/>
                  <a:gd name="connsiteX14" fmla="*/ 259 w 98583"/>
                  <a:gd name="connsiteY14" fmla="*/ 28791 h 89807"/>
                  <a:gd name="connsiteX15" fmla="*/ 2503 w 98583"/>
                  <a:gd name="connsiteY15" fmla="*/ 30651 h 89807"/>
                  <a:gd name="connsiteX16" fmla="*/ 5274 w 98583"/>
                  <a:gd name="connsiteY16" fmla="*/ 27462 h 89807"/>
                  <a:gd name="connsiteX17" fmla="*/ 37343 w 98583"/>
                  <a:gd name="connsiteY17" fmla="*/ 4878 h 89807"/>
                  <a:gd name="connsiteX18" fmla="*/ 42886 w 98583"/>
                  <a:gd name="connsiteY18" fmla="*/ 4878 h 89807"/>
                  <a:gd name="connsiteX19" fmla="*/ 46977 w 98583"/>
                  <a:gd name="connsiteY19" fmla="*/ 6206 h 89807"/>
                  <a:gd name="connsiteX20" fmla="*/ 46449 w 98583"/>
                  <a:gd name="connsiteY20" fmla="*/ 8996 h 89807"/>
                  <a:gd name="connsiteX21" fmla="*/ 29029 w 98583"/>
                  <a:gd name="connsiteY21" fmla="*/ 78876 h 89807"/>
                  <a:gd name="connsiteX22" fmla="*/ 13588 w 98583"/>
                  <a:gd name="connsiteY22" fmla="*/ 85120 h 89807"/>
                  <a:gd name="connsiteX23" fmla="*/ 7650 w 98583"/>
                  <a:gd name="connsiteY23" fmla="*/ 88043 h 89807"/>
                  <a:gd name="connsiteX24" fmla="*/ 9893 w 98583"/>
                  <a:gd name="connsiteY24" fmla="*/ 89903 h 89807"/>
                  <a:gd name="connsiteX25" fmla="*/ 21243 w 98583"/>
                  <a:gd name="connsiteY25" fmla="*/ 89504 h 89807"/>
                  <a:gd name="connsiteX26" fmla="*/ 32592 w 98583"/>
                  <a:gd name="connsiteY26" fmla="*/ 89371 h 89807"/>
                  <a:gd name="connsiteX27" fmla="*/ 44470 w 98583"/>
                  <a:gd name="connsiteY27" fmla="*/ 89504 h 89807"/>
                  <a:gd name="connsiteX28" fmla="*/ 55555 w 98583"/>
                  <a:gd name="connsiteY28" fmla="*/ 89903 h 89807"/>
                  <a:gd name="connsiteX29" fmla="*/ 58591 w 98583"/>
                  <a:gd name="connsiteY29" fmla="*/ 86980 h 89807"/>
                  <a:gd name="connsiteX30" fmla="*/ 53180 w 98583"/>
                  <a:gd name="connsiteY30" fmla="*/ 85120 h 89807"/>
                  <a:gd name="connsiteX31" fmla="*/ 45526 w 98583"/>
                  <a:gd name="connsiteY31" fmla="*/ 84854 h 89807"/>
                  <a:gd name="connsiteX32" fmla="*/ 40775 w 98583"/>
                  <a:gd name="connsiteY32" fmla="*/ 82330 h 89807"/>
                  <a:gd name="connsiteX33" fmla="*/ 41302 w 98583"/>
                  <a:gd name="connsiteY33" fmla="*/ 79275 h 89807"/>
                  <a:gd name="connsiteX34" fmla="*/ 58723 w 98583"/>
                  <a:gd name="connsiteY34" fmla="*/ 9527 h 89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8583" h="89807">
                    <a:moveTo>
                      <a:pt x="58723" y="9527"/>
                    </a:moveTo>
                    <a:cubicBezTo>
                      <a:pt x="59647" y="5675"/>
                      <a:pt x="59911" y="5276"/>
                      <a:pt x="62814" y="5010"/>
                    </a:cubicBezTo>
                    <a:cubicBezTo>
                      <a:pt x="63474" y="4878"/>
                      <a:pt x="68093" y="4878"/>
                      <a:pt x="70732" y="4878"/>
                    </a:cubicBezTo>
                    <a:cubicBezTo>
                      <a:pt x="78783" y="4878"/>
                      <a:pt x="82214" y="4878"/>
                      <a:pt x="85513" y="5940"/>
                    </a:cubicBezTo>
                    <a:cubicBezTo>
                      <a:pt x="91452" y="7800"/>
                      <a:pt x="91716" y="11653"/>
                      <a:pt x="91716" y="16436"/>
                    </a:cubicBezTo>
                    <a:cubicBezTo>
                      <a:pt x="91716" y="18561"/>
                      <a:pt x="91716" y="20288"/>
                      <a:pt x="90792" y="27197"/>
                    </a:cubicBezTo>
                    <a:lnTo>
                      <a:pt x="90528" y="28658"/>
                    </a:lnTo>
                    <a:cubicBezTo>
                      <a:pt x="90528" y="29987"/>
                      <a:pt x="91452" y="30651"/>
                      <a:pt x="92772" y="30651"/>
                    </a:cubicBezTo>
                    <a:cubicBezTo>
                      <a:pt x="94751" y="30651"/>
                      <a:pt x="95015" y="29455"/>
                      <a:pt x="95279" y="27330"/>
                    </a:cubicBezTo>
                    <a:lnTo>
                      <a:pt x="98842" y="1955"/>
                    </a:lnTo>
                    <a:cubicBezTo>
                      <a:pt x="98842" y="95"/>
                      <a:pt x="97259" y="95"/>
                      <a:pt x="94883" y="95"/>
                    </a:cubicBezTo>
                    <a:lnTo>
                      <a:pt x="13720" y="95"/>
                    </a:lnTo>
                    <a:cubicBezTo>
                      <a:pt x="10421" y="95"/>
                      <a:pt x="10157" y="95"/>
                      <a:pt x="9233" y="2885"/>
                    </a:cubicBezTo>
                    <a:lnTo>
                      <a:pt x="919" y="26400"/>
                    </a:lnTo>
                    <a:cubicBezTo>
                      <a:pt x="787" y="26931"/>
                      <a:pt x="259" y="28127"/>
                      <a:pt x="259" y="28791"/>
                    </a:cubicBezTo>
                    <a:cubicBezTo>
                      <a:pt x="259" y="29322"/>
                      <a:pt x="523" y="30651"/>
                      <a:pt x="2503" y="30651"/>
                    </a:cubicBezTo>
                    <a:cubicBezTo>
                      <a:pt x="4218" y="30651"/>
                      <a:pt x="4482" y="29987"/>
                      <a:pt x="5274" y="27462"/>
                    </a:cubicBezTo>
                    <a:cubicBezTo>
                      <a:pt x="12928" y="6206"/>
                      <a:pt x="17284" y="4878"/>
                      <a:pt x="37343" y="4878"/>
                    </a:cubicBezTo>
                    <a:lnTo>
                      <a:pt x="42886" y="4878"/>
                    </a:lnTo>
                    <a:cubicBezTo>
                      <a:pt x="46845" y="4878"/>
                      <a:pt x="46977" y="5010"/>
                      <a:pt x="46977" y="6206"/>
                    </a:cubicBezTo>
                    <a:cubicBezTo>
                      <a:pt x="46977" y="6339"/>
                      <a:pt x="46977" y="7003"/>
                      <a:pt x="46449" y="8996"/>
                    </a:cubicBezTo>
                    <a:lnTo>
                      <a:pt x="29029" y="78876"/>
                    </a:lnTo>
                    <a:cubicBezTo>
                      <a:pt x="27841" y="83792"/>
                      <a:pt x="27445" y="85120"/>
                      <a:pt x="13588" y="85120"/>
                    </a:cubicBezTo>
                    <a:cubicBezTo>
                      <a:pt x="8837" y="85120"/>
                      <a:pt x="7650" y="85120"/>
                      <a:pt x="7650" y="88043"/>
                    </a:cubicBezTo>
                    <a:cubicBezTo>
                      <a:pt x="7650" y="88441"/>
                      <a:pt x="7914" y="89903"/>
                      <a:pt x="9893" y="89903"/>
                    </a:cubicBezTo>
                    <a:cubicBezTo>
                      <a:pt x="13588" y="89903"/>
                      <a:pt x="17548" y="89504"/>
                      <a:pt x="21243" y="89504"/>
                    </a:cubicBezTo>
                    <a:cubicBezTo>
                      <a:pt x="24938" y="89504"/>
                      <a:pt x="28897" y="89371"/>
                      <a:pt x="32592" y="89371"/>
                    </a:cubicBezTo>
                    <a:cubicBezTo>
                      <a:pt x="36288" y="89371"/>
                      <a:pt x="40775" y="89371"/>
                      <a:pt x="44470" y="89504"/>
                    </a:cubicBezTo>
                    <a:cubicBezTo>
                      <a:pt x="48033" y="89637"/>
                      <a:pt x="51992" y="89903"/>
                      <a:pt x="55555" y="89903"/>
                    </a:cubicBezTo>
                    <a:cubicBezTo>
                      <a:pt x="56611" y="89903"/>
                      <a:pt x="58591" y="89903"/>
                      <a:pt x="58591" y="86980"/>
                    </a:cubicBezTo>
                    <a:cubicBezTo>
                      <a:pt x="58591" y="85120"/>
                      <a:pt x="57271" y="85120"/>
                      <a:pt x="53180" y="85120"/>
                    </a:cubicBezTo>
                    <a:cubicBezTo>
                      <a:pt x="50672" y="85120"/>
                      <a:pt x="48033" y="84987"/>
                      <a:pt x="45526" y="84854"/>
                    </a:cubicBezTo>
                    <a:cubicBezTo>
                      <a:pt x="41039" y="84456"/>
                      <a:pt x="40775" y="83924"/>
                      <a:pt x="40775" y="82330"/>
                    </a:cubicBezTo>
                    <a:cubicBezTo>
                      <a:pt x="40775" y="81400"/>
                      <a:pt x="40775" y="81135"/>
                      <a:pt x="41302" y="79275"/>
                    </a:cubicBezTo>
                    <a:lnTo>
                      <a:pt x="58723" y="9527"/>
                    </a:lnTo>
                    <a:close/>
                  </a:path>
                </a:pathLst>
              </a:custGeom>
              <a:solidFill>
                <a:srgbClr val="00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37" name="Freeform 1636">
                <a:extLst>
                  <a:ext uri="{FF2B5EF4-FFF2-40B4-BE49-F238E27FC236}">
                    <a16:creationId xmlns:a16="http://schemas.microsoft.com/office/drawing/2014/main" id="{E6A5D899-26F1-DF36-6215-A8416A7C8591}"/>
                  </a:ext>
                </a:extLst>
              </p:cNvPr>
              <p:cNvSpPr/>
              <p:nvPr>
                <p:custDataLst>
                  <p:tags r:id="rId184"/>
                </p:custDataLst>
              </p:nvPr>
            </p:nvSpPr>
            <p:spPr>
              <a:xfrm>
                <a:off x="7573609" y="4284620"/>
                <a:ext cx="73338" cy="189788"/>
              </a:xfrm>
              <a:custGeom>
                <a:avLst/>
                <a:gdLst>
                  <a:gd name="connsiteX0" fmla="*/ 72662 w 73338"/>
                  <a:gd name="connsiteY0" fmla="*/ 7311 h 189788"/>
                  <a:gd name="connsiteX1" fmla="*/ 73604 w 73338"/>
                  <a:gd name="connsiteY1" fmla="*/ 3895 h 189788"/>
                  <a:gd name="connsiteX2" fmla="*/ 69834 w 73338"/>
                  <a:gd name="connsiteY2" fmla="*/ 99 h 189788"/>
                  <a:gd name="connsiteX3" fmla="*/ 66629 w 73338"/>
                  <a:gd name="connsiteY3" fmla="*/ 1807 h 189788"/>
                  <a:gd name="connsiteX4" fmla="*/ 1208 w 73338"/>
                  <a:gd name="connsiteY4" fmla="*/ 182675 h 189788"/>
                  <a:gd name="connsiteX5" fmla="*/ 265 w 73338"/>
                  <a:gd name="connsiteY5" fmla="*/ 186092 h 189788"/>
                  <a:gd name="connsiteX6" fmla="*/ 4036 w 73338"/>
                  <a:gd name="connsiteY6" fmla="*/ 189887 h 189788"/>
                  <a:gd name="connsiteX7" fmla="*/ 8184 w 73338"/>
                  <a:gd name="connsiteY7" fmla="*/ 185332 h 189788"/>
                  <a:gd name="connsiteX8" fmla="*/ 72662 w 73338"/>
                  <a:gd name="connsiteY8" fmla="*/ 7311 h 189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338" h="189788">
                    <a:moveTo>
                      <a:pt x="72662" y="7311"/>
                    </a:moveTo>
                    <a:cubicBezTo>
                      <a:pt x="73604" y="4844"/>
                      <a:pt x="73604" y="4085"/>
                      <a:pt x="73604" y="3895"/>
                    </a:cubicBezTo>
                    <a:cubicBezTo>
                      <a:pt x="73604" y="1807"/>
                      <a:pt x="71907" y="99"/>
                      <a:pt x="69834" y="99"/>
                    </a:cubicBezTo>
                    <a:cubicBezTo>
                      <a:pt x="68514" y="99"/>
                      <a:pt x="67194" y="668"/>
                      <a:pt x="66629" y="1807"/>
                    </a:cubicBezTo>
                    <a:lnTo>
                      <a:pt x="1208" y="182675"/>
                    </a:lnTo>
                    <a:cubicBezTo>
                      <a:pt x="265" y="185143"/>
                      <a:pt x="265" y="185902"/>
                      <a:pt x="265" y="186092"/>
                    </a:cubicBezTo>
                    <a:cubicBezTo>
                      <a:pt x="265" y="188179"/>
                      <a:pt x="1962" y="189887"/>
                      <a:pt x="4036" y="189887"/>
                    </a:cubicBezTo>
                    <a:cubicBezTo>
                      <a:pt x="6487" y="189887"/>
                      <a:pt x="7053" y="188559"/>
                      <a:pt x="8184" y="185332"/>
                    </a:cubicBezTo>
                    <a:lnTo>
                      <a:pt x="72662" y="7311"/>
                    </a:lnTo>
                    <a:close/>
                  </a:path>
                </a:pathLst>
              </a:custGeom>
              <a:solidFill>
                <a:srgbClr val="00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38" name="Freeform 1637">
                <a:extLst>
                  <a:ext uri="{FF2B5EF4-FFF2-40B4-BE49-F238E27FC236}">
                    <a16:creationId xmlns:a16="http://schemas.microsoft.com/office/drawing/2014/main" id="{2E8C8248-67B9-F973-1374-27B1B025341B}"/>
                  </a:ext>
                </a:extLst>
              </p:cNvPr>
              <p:cNvSpPr/>
              <p:nvPr>
                <p:custDataLst>
                  <p:tags r:id="rId185"/>
                </p:custDataLst>
              </p:nvPr>
            </p:nvSpPr>
            <p:spPr>
              <a:xfrm>
                <a:off x="7671268" y="4273404"/>
                <a:ext cx="147054" cy="189788"/>
              </a:xfrm>
              <a:custGeom>
                <a:avLst/>
                <a:gdLst>
                  <a:gd name="connsiteX0" fmla="*/ 59846 w 147054"/>
                  <a:gd name="connsiteY0" fmla="*/ 169952 h 189788"/>
                  <a:gd name="connsiteX1" fmla="*/ 26665 w 147054"/>
                  <a:gd name="connsiteY1" fmla="*/ 96124 h 189788"/>
                  <a:gd name="connsiteX2" fmla="*/ 23837 w 147054"/>
                  <a:gd name="connsiteY2" fmla="*/ 93088 h 189788"/>
                  <a:gd name="connsiteX3" fmla="*/ 20632 w 147054"/>
                  <a:gd name="connsiteY3" fmla="*/ 94606 h 189788"/>
                  <a:gd name="connsiteX4" fmla="*/ 2721 w 147054"/>
                  <a:gd name="connsiteY4" fmla="*/ 108271 h 189788"/>
                  <a:gd name="connsiteX5" fmla="*/ 270 w 147054"/>
                  <a:gd name="connsiteY5" fmla="*/ 111307 h 189788"/>
                  <a:gd name="connsiteX6" fmla="*/ 2156 w 147054"/>
                  <a:gd name="connsiteY6" fmla="*/ 113395 h 189788"/>
                  <a:gd name="connsiteX7" fmla="*/ 8566 w 147054"/>
                  <a:gd name="connsiteY7" fmla="*/ 109220 h 189788"/>
                  <a:gd name="connsiteX8" fmla="*/ 14599 w 147054"/>
                  <a:gd name="connsiteY8" fmla="*/ 104665 h 189788"/>
                  <a:gd name="connsiteX9" fmla="*/ 51739 w 147054"/>
                  <a:gd name="connsiteY9" fmla="*/ 186843 h 189788"/>
                  <a:gd name="connsiteX10" fmla="*/ 55699 w 147054"/>
                  <a:gd name="connsiteY10" fmla="*/ 189880 h 189788"/>
                  <a:gd name="connsiteX11" fmla="*/ 60412 w 147054"/>
                  <a:gd name="connsiteY11" fmla="*/ 186084 h 189788"/>
                  <a:gd name="connsiteX12" fmla="*/ 146005 w 147054"/>
                  <a:gd name="connsiteY12" fmla="*/ 7683 h 189788"/>
                  <a:gd name="connsiteX13" fmla="*/ 147325 w 147054"/>
                  <a:gd name="connsiteY13" fmla="*/ 3887 h 189788"/>
                  <a:gd name="connsiteX14" fmla="*/ 143554 w 147054"/>
                  <a:gd name="connsiteY14" fmla="*/ 91 h 189788"/>
                  <a:gd name="connsiteX15" fmla="*/ 139218 w 147054"/>
                  <a:gd name="connsiteY15" fmla="*/ 4077 h 189788"/>
                  <a:gd name="connsiteX16" fmla="*/ 59846 w 147054"/>
                  <a:gd name="connsiteY16" fmla="*/ 169952 h 189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7054" h="189788">
                    <a:moveTo>
                      <a:pt x="59846" y="169952"/>
                    </a:moveTo>
                    <a:lnTo>
                      <a:pt x="26665" y="96124"/>
                    </a:lnTo>
                    <a:cubicBezTo>
                      <a:pt x="25345" y="93088"/>
                      <a:pt x="24402" y="93088"/>
                      <a:pt x="23837" y="93088"/>
                    </a:cubicBezTo>
                    <a:cubicBezTo>
                      <a:pt x="23648" y="93088"/>
                      <a:pt x="22706" y="93088"/>
                      <a:pt x="20632" y="94606"/>
                    </a:cubicBezTo>
                    <a:lnTo>
                      <a:pt x="2721" y="108271"/>
                    </a:lnTo>
                    <a:cubicBezTo>
                      <a:pt x="270" y="110169"/>
                      <a:pt x="270" y="110738"/>
                      <a:pt x="270" y="111307"/>
                    </a:cubicBezTo>
                    <a:cubicBezTo>
                      <a:pt x="270" y="112256"/>
                      <a:pt x="836" y="113395"/>
                      <a:pt x="2156" y="113395"/>
                    </a:cubicBezTo>
                    <a:cubicBezTo>
                      <a:pt x="3287" y="113395"/>
                      <a:pt x="6492" y="110738"/>
                      <a:pt x="8566" y="109220"/>
                    </a:cubicBezTo>
                    <a:cubicBezTo>
                      <a:pt x="9697" y="108271"/>
                      <a:pt x="12525" y="106183"/>
                      <a:pt x="14599" y="104665"/>
                    </a:cubicBezTo>
                    <a:lnTo>
                      <a:pt x="51739" y="186843"/>
                    </a:lnTo>
                    <a:cubicBezTo>
                      <a:pt x="53059" y="189880"/>
                      <a:pt x="54002" y="189880"/>
                      <a:pt x="55699" y="189880"/>
                    </a:cubicBezTo>
                    <a:cubicBezTo>
                      <a:pt x="58527" y="189880"/>
                      <a:pt x="59092" y="188741"/>
                      <a:pt x="60412" y="186084"/>
                    </a:cubicBezTo>
                    <a:lnTo>
                      <a:pt x="146005" y="7683"/>
                    </a:lnTo>
                    <a:cubicBezTo>
                      <a:pt x="147325" y="5026"/>
                      <a:pt x="147325" y="4267"/>
                      <a:pt x="147325" y="3887"/>
                    </a:cubicBezTo>
                    <a:cubicBezTo>
                      <a:pt x="147325" y="1989"/>
                      <a:pt x="145817" y="91"/>
                      <a:pt x="143554" y="91"/>
                    </a:cubicBezTo>
                    <a:cubicBezTo>
                      <a:pt x="142046" y="91"/>
                      <a:pt x="140726" y="1040"/>
                      <a:pt x="139218" y="4077"/>
                    </a:cubicBezTo>
                    <a:lnTo>
                      <a:pt x="59846" y="169952"/>
                    </a:lnTo>
                    <a:close/>
                  </a:path>
                </a:pathLst>
              </a:custGeom>
              <a:solidFill>
                <a:srgbClr val="00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39" name="Freeform 1638">
                <a:extLst>
                  <a:ext uri="{FF2B5EF4-FFF2-40B4-BE49-F238E27FC236}">
                    <a16:creationId xmlns:a16="http://schemas.microsoft.com/office/drawing/2014/main" id="{A6E5301A-5B2F-5D9F-0990-532313387FBB}"/>
                  </a:ext>
                </a:extLst>
              </p:cNvPr>
              <p:cNvSpPr/>
              <p:nvPr>
                <p:custDataLst>
                  <p:tags r:id="rId186"/>
                </p:custDataLst>
              </p:nvPr>
            </p:nvSpPr>
            <p:spPr>
              <a:xfrm>
                <a:off x="7814615" y="4273405"/>
                <a:ext cx="81588" cy="7591"/>
              </a:xfrm>
              <a:custGeom>
                <a:avLst/>
                <a:gdLst>
                  <a:gd name="connsiteX0" fmla="*/ 0 w 81588"/>
                  <a:gd name="connsiteY0" fmla="*/ 0 h 7591"/>
                  <a:gd name="connsiteX1" fmla="*/ 81588 w 81588"/>
                  <a:gd name="connsiteY1" fmla="*/ 0 h 7591"/>
                  <a:gd name="connsiteX2" fmla="*/ 81588 w 81588"/>
                  <a:gd name="connsiteY2" fmla="*/ 7591 h 7591"/>
                  <a:gd name="connsiteX3" fmla="*/ 0 w 81588"/>
                  <a:gd name="connsiteY3" fmla="*/ 7591 h 7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588" h="7591">
                    <a:moveTo>
                      <a:pt x="0" y="0"/>
                    </a:moveTo>
                    <a:lnTo>
                      <a:pt x="81588" y="0"/>
                    </a:lnTo>
                    <a:lnTo>
                      <a:pt x="81588" y="7591"/>
                    </a:lnTo>
                    <a:lnTo>
                      <a:pt x="0" y="7591"/>
                    </a:lnTo>
                    <a:close/>
                  </a:path>
                </a:pathLst>
              </a:custGeom>
              <a:solidFill>
                <a:srgbClr val="00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40" name="Freeform 1639">
                <a:extLst>
                  <a:ext uri="{FF2B5EF4-FFF2-40B4-BE49-F238E27FC236}">
                    <a16:creationId xmlns:a16="http://schemas.microsoft.com/office/drawing/2014/main" id="{A9E2E8B1-7532-5A8D-CA7C-FF0F6CA793E4}"/>
                  </a:ext>
                </a:extLst>
              </p:cNvPr>
              <p:cNvSpPr/>
              <p:nvPr>
                <p:custDataLst>
                  <p:tags r:id="rId187"/>
                </p:custDataLst>
              </p:nvPr>
            </p:nvSpPr>
            <p:spPr>
              <a:xfrm>
                <a:off x="7822345" y="4343075"/>
                <a:ext cx="73338" cy="85974"/>
              </a:xfrm>
              <a:custGeom>
                <a:avLst/>
                <a:gdLst>
                  <a:gd name="connsiteX0" fmla="*/ 67207 w 73338"/>
                  <a:gd name="connsiteY0" fmla="*/ 11866 h 85974"/>
                  <a:gd name="connsiteX1" fmla="*/ 58912 w 73338"/>
                  <a:gd name="connsiteY1" fmla="*/ 14523 h 85974"/>
                  <a:gd name="connsiteX2" fmla="*/ 55518 w 73338"/>
                  <a:gd name="connsiteY2" fmla="*/ 21925 h 85974"/>
                  <a:gd name="connsiteX3" fmla="*/ 62494 w 73338"/>
                  <a:gd name="connsiteY3" fmla="*/ 28567 h 85974"/>
                  <a:gd name="connsiteX4" fmla="*/ 73052 w 73338"/>
                  <a:gd name="connsiteY4" fmla="*/ 16421 h 85974"/>
                  <a:gd name="connsiteX5" fmla="*/ 50805 w 73338"/>
                  <a:gd name="connsiteY5" fmla="*/ 99 h 85974"/>
                  <a:gd name="connsiteX6" fmla="*/ 279 w 73338"/>
                  <a:gd name="connsiteY6" fmla="*/ 53999 h 85974"/>
                  <a:gd name="connsiteX7" fmla="*/ 30821 w 73338"/>
                  <a:gd name="connsiteY7" fmla="*/ 86073 h 85974"/>
                  <a:gd name="connsiteX8" fmla="*/ 73617 w 73338"/>
                  <a:gd name="connsiteY8" fmla="*/ 63678 h 85974"/>
                  <a:gd name="connsiteX9" fmla="*/ 71355 w 73338"/>
                  <a:gd name="connsiteY9" fmla="*/ 61211 h 85974"/>
                  <a:gd name="connsiteX10" fmla="*/ 68904 w 73338"/>
                  <a:gd name="connsiteY10" fmla="*/ 63109 h 85974"/>
                  <a:gd name="connsiteX11" fmla="*/ 31198 w 73338"/>
                  <a:gd name="connsiteY11" fmla="*/ 81898 h 85974"/>
                  <a:gd name="connsiteX12" fmla="*/ 14230 w 73338"/>
                  <a:gd name="connsiteY12" fmla="*/ 61211 h 85974"/>
                  <a:gd name="connsiteX13" fmla="*/ 24411 w 73338"/>
                  <a:gd name="connsiteY13" fmla="*/ 23253 h 85974"/>
                  <a:gd name="connsiteX14" fmla="*/ 50994 w 73338"/>
                  <a:gd name="connsiteY14" fmla="*/ 4274 h 85974"/>
                  <a:gd name="connsiteX15" fmla="*/ 67207 w 73338"/>
                  <a:gd name="connsiteY15" fmla="*/ 11866 h 85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3338" h="85974">
                    <a:moveTo>
                      <a:pt x="67207" y="11866"/>
                    </a:moveTo>
                    <a:cubicBezTo>
                      <a:pt x="64191" y="11866"/>
                      <a:pt x="61551" y="11866"/>
                      <a:pt x="58912" y="14523"/>
                    </a:cubicBezTo>
                    <a:cubicBezTo>
                      <a:pt x="55896" y="17370"/>
                      <a:pt x="55518" y="20596"/>
                      <a:pt x="55518" y="21925"/>
                    </a:cubicBezTo>
                    <a:cubicBezTo>
                      <a:pt x="55518" y="26480"/>
                      <a:pt x="58912" y="28567"/>
                      <a:pt x="62494" y="28567"/>
                    </a:cubicBezTo>
                    <a:cubicBezTo>
                      <a:pt x="67962" y="28567"/>
                      <a:pt x="73052" y="24012"/>
                      <a:pt x="73052" y="16421"/>
                    </a:cubicBezTo>
                    <a:cubicBezTo>
                      <a:pt x="73052" y="7121"/>
                      <a:pt x="64191" y="99"/>
                      <a:pt x="50805" y="99"/>
                    </a:cubicBezTo>
                    <a:cubicBezTo>
                      <a:pt x="25353" y="99"/>
                      <a:pt x="279" y="27239"/>
                      <a:pt x="279" y="53999"/>
                    </a:cubicBezTo>
                    <a:cubicBezTo>
                      <a:pt x="279" y="71080"/>
                      <a:pt x="11214" y="86073"/>
                      <a:pt x="30821" y="86073"/>
                    </a:cubicBezTo>
                    <a:cubicBezTo>
                      <a:pt x="57781" y="86073"/>
                      <a:pt x="73617" y="65956"/>
                      <a:pt x="73617" y="63678"/>
                    </a:cubicBezTo>
                    <a:cubicBezTo>
                      <a:pt x="73617" y="62539"/>
                      <a:pt x="72486" y="61211"/>
                      <a:pt x="71355" y="61211"/>
                    </a:cubicBezTo>
                    <a:cubicBezTo>
                      <a:pt x="70412" y="61211"/>
                      <a:pt x="70035" y="61590"/>
                      <a:pt x="68904" y="63109"/>
                    </a:cubicBezTo>
                    <a:cubicBezTo>
                      <a:pt x="54010" y="81898"/>
                      <a:pt x="33460" y="81898"/>
                      <a:pt x="31198" y="81898"/>
                    </a:cubicBezTo>
                    <a:cubicBezTo>
                      <a:pt x="19320" y="81898"/>
                      <a:pt x="14230" y="72598"/>
                      <a:pt x="14230" y="61211"/>
                    </a:cubicBezTo>
                    <a:cubicBezTo>
                      <a:pt x="14230" y="53430"/>
                      <a:pt x="18001" y="35020"/>
                      <a:pt x="24411" y="23253"/>
                    </a:cubicBezTo>
                    <a:cubicBezTo>
                      <a:pt x="30255" y="12435"/>
                      <a:pt x="40624" y="4274"/>
                      <a:pt x="50994" y="4274"/>
                    </a:cubicBezTo>
                    <a:cubicBezTo>
                      <a:pt x="57404" y="4274"/>
                      <a:pt x="64568" y="6742"/>
                      <a:pt x="67207" y="1186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41" name="Freeform 1640">
                <a:extLst>
                  <a:ext uri="{FF2B5EF4-FFF2-40B4-BE49-F238E27FC236}">
                    <a16:creationId xmlns:a16="http://schemas.microsoft.com/office/drawing/2014/main" id="{A7153D0A-200B-54AA-8EF5-FEE6B5DBE485}"/>
                  </a:ext>
                </a:extLst>
              </p:cNvPr>
              <p:cNvSpPr/>
              <p:nvPr>
                <p:custDataLst>
                  <p:tags r:id="rId188"/>
                </p:custDataLst>
              </p:nvPr>
            </p:nvSpPr>
            <p:spPr>
              <a:xfrm>
                <a:off x="7906950" y="4284620"/>
                <a:ext cx="43739" cy="189788"/>
              </a:xfrm>
              <a:custGeom>
                <a:avLst/>
                <a:gdLst>
                  <a:gd name="connsiteX0" fmla="*/ 44022 w 43739"/>
                  <a:gd name="connsiteY0" fmla="*/ 94993 h 189788"/>
                  <a:gd name="connsiteX1" fmla="*/ 31579 w 43739"/>
                  <a:gd name="connsiteY1" fmla="*/ 35779 h 189788"/>
                  <a:gd name="connsiteX2" fmla="*/ 2168 w 43739"/>
                  <a:gd name="connsiteY2" fmla="*/ 99 h 189788"/>
                  <a:gd name="connsiteX3" fmla="*/ 283 w 43739"/>
                  <a:gd name="connsiteY3" fmla="*/ 1997 h 189788"/>
                  <a:gd name="connsiteX4" fmla="*/ 3865 w 43739"/>
                  <a:gd name="connsiteY4" fmla="*/ 6362 h 189788"/>
                  <a:gd name="connsiteX5" fmla="*/ 33088 w 43739"/>
                  <a:gd name="connsiteY5" fmla="*/ 94993 h 189788"/>
                  <a:gd name="connsiteX6" fmla="*/ 2734 w 43739"/>
                  <a:gd name="connsiteY6" fmla="*/ 184763 h 189788"/>
                  <a:gd name="connsiteX7" fmla="*/ 283 w 43739"/>
                  <a:gd name="connsiteY7" fmla="*/ 187989 h 189788"/>
                  <a:gd name="connsiteX8" fmla="*/ 2168 w 43739"/>
                  <a:gd name="connsiteY8" fmla="*/ 189887 h 189788"/>
                  <a:gd name="connsiteX9" fmla="*/ 32145 w 43739"/>
                  <a:gd name="connsiteY9" fmla="*/ 152879 h 189788"/>
                  <a:gd name="connsiteX10" fmla="*/ 44022 w 43739"/>
                  <a:gd name="connsiteY10" fmla="*/ 94993 h 189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739" h="189788">
                    <a:moveTo>
                      <a:pt x="44022" y="94993"/>
                    </a:moveTo>
                    <a:cubicBezTo>
                      <a:pt x="44022" y="80190"/>
                      <a:pt x="41948" y="57225"/>
                      <a:pt x="31579" y="35779"/>
                    </a:cubicBezTo>
                    <a:cubicBezTo>
                      <a:pt x="20267" y="12435"/>
                      <a:pt x="4054" y="99"/>
                      <a:pt x="2168" y="99"/>
                    </a:cubicBezTo>
                    <a:cubicBezTo>
                      <a:pt x="1037" y="99"/>
                      <a:pt x="283" y="858"/>
                      <a:pt x="283" y="1997"/>
                    </a:cubicBezTo>
                    <a:cubicBezTo>
                      <a:pt x="283" y="2566"/>
                      <a:pt x="283" y="2946"/>
                      <a:pt x="3865" y="6362"/>
                    </a:cubicBezTo>
                    <a:cubicBezTo>
                      <a:pt x="22341" y="25151"/>
                      <a:pt x="33088" y="55327"/>
                      <a:pt x="33088" y="94993"/>
                    </a:cubicBezTo>
                    <a:cubicBezTo>
                      <a:pt x="33088" y="127447"/>
                      <a:pt x="26112" y="160850"/>
                      <a:pt x="2734" y="184763"/>
                    </a:cubicBezTo>
                    <a:cubicBezTo>
                      <a:pt x="283" y="187041"/>
                      <a:pt x="283" y="187420"/>
                      <a:pt x="283" y="187989"/>
                    </a:cubicBezTo>
                    <a:cubicBezTo>
                      <a:pt x="283" y="189128"/>
                      <a:pt x="1037" y="189887"/>
                      <a:pt x="2168" y="189887"/>
                    </a:cubicBezTo>
                    <a:cubicBezTo>
                      <a:pt x="4054" y="189887"/>
                      <a:pt x="21022" y="176982"/>
                      <a:pt x="32145" y="152879"/>
                    </a:cubicBezTo>
                    <a:cubicBezTo>
                      <a:pt x="41760" y="132002"/>
                      <a:pt x="44022" y="110935"/>
                      <a:pt x="44022" y="9499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43" name="Freeform 1642">
                <a:extLst>
                  <a:ext uri="{FF2B5EF4-FFF2-40B4-BE49-F238E27FC236}">
                    <a16:creationId xmlns:a16="http://schemas.microsoft.com/office/drawing/2014/main" id="{F2742945-927F-6105-81D9-11BDD3356448}"/>
                  </a:ext>
                </a:extLst>
              </p:cNvPr>
              <p:cNvSpPr/>
              <p:nvPr>
                <p:custDataLst>
                  <p:tags r:id="rId189"/>
                </p:custDataLst>
              </p:nvPr>
            </p:nvSpPr>
            <p:spPr>
              <a:xfrm>
                <a:off x="7966694" y="4341177"/>
                <a:ext cx="113307" cy="122603"/>
              </a:xfrm>
              <a:custGeom>
                <a:avLst/>
                <a:gdLst>
                  <a:gd name="connsiteX0" fmla="*/ 12919 w 113307"/>
                  <a:gd name="connsiteY0" fmla="*/ 110366 h 122603"/>
                  <a:gd name="connsiteX1" fmla="*/ 11787 w 113307"/>
                  <a:gd name="connsiteY1" fmla="*/ 113403 h 122603"/>
                  <a:gd name="connsiteX2" fmla="*/ 6886 w 113307"/>
                  <a:gd name="connsiteY2" fmla="*/ 113782 h 122603"/>
                  <a:gd name="connsiteX3" fmla="*/ 287 w 113307"/>
                  <a:gd name="connsiteY3" fmla="*/ 119096 h 122603"/>
                  <a:gd name="connsiteX4" fmla="*/ 3869 w 113307"/>
                  <a:gd name="connsiteY4" fmla="*/ 122702 h 122603"/>
                  <a:gd name="connsiteX5" fmla="*/ 21214 w 113307"/>
                  <a:gd name="connsiteY5" fmla="*/ 122133 h 122603"/>
                  <a:gd name="connsiteX6" fmla="*/ 41387 w 113307"/>
                  <a:gd name="connsiteY6" fmla="*/ 122702 h 122603"/>
                  <a:gd name="connsiteX7" fmla="*/ 46289 w 113307"/>
                  <a:gd name="connsiteY7" fmla="*/ 117198 h 122603"/>
                  <a:gd name="connsiteX8" fmla="*/ 41387 w 113307"/>
                  <a:gd name="connsiteY8" fmla="*/ 113782 h 122603"/>
                  <a:gd name="connsiteX9" fmla="*/ 33280 w 113307"/>
                  <a:gd name="connsiteY9" fmla="*/ 113592 h 122603"/>
                  <a:gd name="connsiteX10" fmla="*/ 41387 w 113307"/>
                  <a:gd name="connsiteY10" fmla="*/ 80569 h 122603"/>
                  <a:gd name="connsiteX11" fmla="*/ 60428 w 113307"/>
                  <a:gd name="connsiteY11" fmla="*/ 87402 h 122603"/>
                  <a:gd name="connsiteX12" fmla="*/ 113594 w 113307"/>
                  <a:gd name="connsiteY12" fmla="*/ 31414 h 122603"/>
                  <a:gd name="connsiteX13" fmla="*/ 80601 w 113307"/>
                  <a:gd name="connsiteY13" fmla="*/ 99 h 122603"/>
                  <a:gd name="connsiteX14" fmla="*/ 54395 w 113307"/>
                  <a:gd name="connsiteY14" fmla="*/ 10348 h 122603"/>
                  <a:gd name="connsiteX15" fmla="*/ 32714 w 113307"/>
                  <a:gd name="connsiteY15" fmla="*/ 99 h 122603"/>
                  <a:gd name="connsiteX16" fmla="*/ 16312 w 113307"/>
                  <a:gd name="connsiteY16" fmla="*/ 10917 h 122603"/>
                  <a:gd name="connsiteX17" fmla="*/ 9148 w 113307"/>
                  <a:gd name="connsiteY17" fmla="*/ 29706 h 122603"/>
                  <a:gd name="connsiteX18" fmla="*/ 13673 w 113307"/>
                  <a:gd name="connsiteY18" fmla="*/ 32363 h 122603"/>
                  <a:gd name="connsiteX19" fmla="*/ 17443 w 113307"/>
                  <a:gd name="connsiteY19" fmla="*/ 31414 h 122603"/>
                  <a:gd name="connsiteX20" fmla="*/ 18952 w 113307"/>
                  <a:gd name="connsiteY20" fmla="*/ 25910 h 122603"/>
                  <a:gd name="connsiteX21" fmla="*/ 31772 w 113307"/>
                  <a:gd name="connsiteY21" fmla="*/ 6931 h 122603"/>
                  <a:gd name="connsiteX22" fmla="*/ 36108 w 113307"/>
                  <a:gd name="connsiteY22" fmla="*/ 13954 h 122603"/>
                  <a:gd name="connsiteX23" fmla="*/ 34977 w 113307"/>
                  <a:gd name="connsiteY23" fmla="*/ 22114 h 122603"/>
                  <a:gd name="connsiteX24" fmla="*/ 12919 w 113307"/>
                  <a:gd name="connsiteY24" fmla="*/ 110366 h 122603"/>
                  <a:gd name="connsiteX25" fmla="*/ 56281 w 113307"/>
                  <a:gd name="connsiteY25" fmla="*/ 19268 h 122603"/>
                  <a:gd name="connsiteX26" fmla="*/ 79659 w 113307"/>
                  <a:gd name="connsiteY26" fmla="*/ 6931 h 122603"/>
                  <a:gd name="connsiteX27" fmla="*/ 92290 w 113307"/>
                  <a:gd name="connsiteY27" fmla="*/ 21355 h 122603"/>
                  <a:gd name="connsiteX28" fmla="*/ 82864 w 113307"/>
                  <a:gd name="connsiteY28" fmla="*/ 61970 h 122603"/>
                  <a:gd name="connsiteX29" fmla="*/ 60051 w 113307"/>
                  <a:gd name="connsiteY29" fmla="*/ 80569 h 122603"/>
                  <a:gd name="connsiteX30" fmla="*/ 44403 w 113307"/>
                  <a:gd name="connsiteY30" fmla="*/ 69562 h 122603"/>
                  <a:gd name="connsiteX31" fmla="*/ 44780 w 113307"/>
                  <a:gd name="connsiteY31" fmla="*/ 66905 h 122603"/>
                  <a:gd name="connsiteX32" fmla="*/ 56281 w 113307"/>
                  <a:gd name="connsiteY32" fmla="*/ 19268 h 122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13307" h="122603">
                    <a:moveTo>
                      <a:pt x="12919" y="110366"/>
                    </a:moveTo>
                    <a:cubicBezTo>
                      <a:pt x="12164" y="113023"/>
                      <a:pt x="11976" y="113213"/>
                      <a:pt x="11787" y="113403"/>
                    </a:cubicBezTo>
                    <a:cubicBezTo>
                      <a:pt x="10656" y="113782"/>
                      <a:pt x="8582" y="113782"/>
                      <a:pt x="6886" y="113782"/>
                    </a:cubicBezTo>
                    <a:cubicBezTo>
                      <a:pt x="3680" y="113782"/>
                      <a:pt x="287" y="113782"/>
                      <a:pt x="287" y="119096"/>
                    </a:cubicBezTo>
                    <a:cubicBezTo>
                      <a:pt x="287" y="121184"/>
                      <a:pt x="1795" y="122702"/>
                      <a:pt x="3869" y="122702"/>
                    </a:cubicBezTo>
                    <a:cubicBezTo>
                      <a:pt x="9336" y="122702"/>
                      <a:pt x="15558" y="122133"/>
                      <a:pt x="21214" y="122133"/>
                    </a:cubicBezTo>
                    <a:cubicBezTo>
                      <a:pt x="27813" y="122133"/>
                      <a:pt x="34977" y="122702"/>
                      <a:pt x="41387" y="122702"/>
                    </a:cubicBezTo>
                    <a:cubicBezTo>
                      <a:pt x="42706" y="122702"/>
                      <a:pt x="46289" y="122702"/>
                      <a:pt x="46289" y="117198"/>
                    </a:cubicBezTo>
                    <a:cubicBezTo>
                      <a:pt x="46289" y="113972"/>
                      <a:pt x="43272" y="113782"/>
                      <a:pt x="41387" y="113782"/>
                    </a:cubicBezTo>
                    <a:cubicBezTo>
                      <a:pt x="38747" y="113782"/>
                      <a:pt x="35731" y="113782"/>
                      <a:pt x="33280" y="113592"/>
                    </a:cubicBezTo>
                    <a:lnTo>
                      <a:pt x="41387" y="80569"/>
                    </a:lnTo>
                    <a:cubicBezTo>
                      <a:pt x="44215" y="83226"/>
                      <a:pt x="50436" y="87402"/>
                      <a:pt x="60428" y="87402"/>
                    </a:cubicBezTo>
                    <a:cubicBezTo>
                      <a:pt x="93233" y="87402"/>
                      <a:pt x="113594" y="57415"/>
                      <a:pt x="113594" y="31414"/>
                    </a:cubicBezTo>
                    <a:cubicBezTo>
                      <a:pt x="113594" y="8070"/>
                      <a:pt x="96249" y="99"/>
                      <a:pt x="80601" y="99"/>
                    </a:cubicBezTo>
                    <a:cubicBezTo>
                      <a:pt x="67216" y="99"/>
                      <a:pt x="57412" y="7501"/>
                      <a:pt x="54395" y="10348"/>
                    </a:cubicBezTo>
                    <a:cubicBezTo>
                      <a:pt x="47231" y="99"/>
                      <a:pt x="34788" y="99"/>
                      <a:pt x="32714" y="99"/>
                    </a:cubicBezTo>
                    <a:cubicBezTo>
                      <a:pt x="25739" y="99"/>
                      <a:pt x="20271" y="4085"/>
                      <a:pt x="16312" y="10917"/>
                    </a:cubicBezTo>
                    <a:cubicBezTo>
                      <a:pt x="11599" y="18509"/>
                      <a:pt x="9148" y="28757"/>
                      <a:pt x="9148" y="29706"/>
                    </a:cubicBezTo>
                    <a:cubicBezTo>
                      <a:pt x="9148" y="32363"/>
                      <a:pt x="11976" y="32363"/>
                      <a:pt x="13673" y="32363"/>
                    </a:cubicBezTo>
                    <a:cubicBezTo>
                      <a:pt x="15747" y="32363"/>
                      <a:pt x="16501" y="32363"/>
                      <a:pt x="17443" y="31414"/>
                    </a:cubicBezTo>
                    <a:cubicBezTo>
                      <a:pt x="17820" y="31035"/>
                      <a:pt x="17820" y="30655"/>
                      <a:pt x="18952" y="25910"/>
                    </a:cubicBezTo>
                    <a:cubicBezTo>
                      <a:pt x="22722" y="10727"/>
                      <a:pt x="27058" y="6931"/>
                      <a:pt x="31772" y="6931"/>
                    </a:cubicBezTo>
                    <a:cubicBezTo>
                      <a:pt x="33846" y="6931"/>
                      <a:pt x="36108" y="7691"/>
                      <a:pt x="36108" y="13954"/>
                    </a:cubicBezTo>
                    <a:cubicBezTo>
                      <a:pt x="36108" y="16800"/>
                      <a:pt x="35731" y="19457"/>
                      <a:pt x="34977" y="22114"/>
                    </a:cubicBezTo>
                    <a:lnTo>
                      <a:pt x="12919" y="110366"/>
                    </a:lnTo>
                    <a:close/>
                    <a:moveTo>
                      <a:pt x="56281" y="19268"/>
                    </a:moveTo>
                    <a:cubicBezTo>
                      <a:pt x="61748" y="12815"/>
                      <a:pt x="70609" y="6931"/>
                      <a:pt x="79659" y="6931"/>
                    </a:cubicBezTo>
                    <a:cubicBezTo>
                      <a:pt x="91348" y="6931"/>
                      <a:pt x="92290" y="17180"/>
                      <a:pt x="92290" y="21355"/>
                    </a:cubicBezTo>
                    <a:cubicBezTo>
                      <a:pt x="92290" y="31224"/>
                      <a:pt x="85880" y="54568"/>
                      <a:pt x="82864" y="61970"/>
                    </a:cubicBezTo>
                    <a:cubicBezTo>
                      <a:pt x="77019" y="75825"/>
                      <a:pt x="67781" y="80569"/>
                      <a:pt x="60051" y="80569"/>
                    </a:cubicBezTo>
                    <a:cubicBezTo>
                      <a:pt x="48928" y="80569"/>
                      <a:pt x="44403" y="71649"/>
                      <a:pt x="44403" y="69562"/>
                    </a:cubicBezTo>
                    <a:lnTo>
                      <a:pt x="44780" y="66905"/>
                    </a:lnTo>
                    <a:lnTo>
                      <a:pt x="56281" y="19268"/>
                    </a:lnTo>
                    <a:close/>
                  </a:path>
                </a:pathLst>
              </a:custGeom>
              <a:solidFill>
                <a:srgbClr val="FF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44" name="Freeform 1643">
                <a:extLst>
                  <a:ext uri="{FF2B5EF4-FFF2-40B4-BE49-F238E27FC236}">
                    <a16:creationId xmlns:a16="http://schemas.microsoft.com/office/drawing/2014/main" id="{1887C886-7BFD-F685-C4A0-F3CE60B039F4}"/>
                  </a:ext>
                </a:extLst>
              </p:cNvPr>
              <p:cNvSpPr/>
              <p:nvPr>
                <p:custDataLst>
                  <p:tags r:id="rId190"/>
                </p:custDataLst>
              </p:nvPr>
            </p:nvSpPr>
            <p:spPr>
              <a:xfrm>
                <a:off x="8089017" y="4257693"/>
                <a:ext cx="39987" cy="89409"/>
              </a:xfrm>
              <a:custGeom>
                <a:avLst/>
                <a:gdLst>
                  <a:gd name="connsiteX0" fmla="*/ 36849 w 39987"/>
                  <a:gd name="connsiteY0" fmla="*/ 5143 h 89409"/>
                  <a:gd name="connsiteX1" fmla="*/ 31570 w 39987"/>
                  <a:gd name="connsiteY1" fmla="*/ 95 h 89409"/>
                  <a:gd name="connsiteX2" fmla="*/ 24180 w 39987"/>
                  <a:gd name="connsiteY2" fmla="*/ 7402 h 89409"/>
                  <a:gd name="connsiteX3" fmla="*/ 29459 w 39987"/>
                  <a:gd name="connsiteY3" fmla="*/ 12450 h 89409"/>
                  <a:gd name="connsiteX4" fmla="*/ 36849 w 39987"/>
                  <a:gd name="connsiteY4" fmla="*/ 5143 h 89409"/>
                  <a:gd name="connsiteX5" fmla="*/ 9927 w 39987"/>
                  <a:gd name="connsiteY5" fmla="*/ 72632 h 89409"/>
                  <a:gd name="connsiteX6" fmla="*/ 8739 w 39987"/>
                  <a:gd name="connsiteY6" fmla="*/ 78212 h 89409"/>
                  <a:gd name="connsiteX7" fmla="*/ 21276 w 39987"/>
                  <a:gd name="connsiteY7" fmla="*/ 89504 h 89409"/>
                  <a:gd name="connsiteX8" fmla="*/ 40280 w 39987"/>
                  <a:gd name="connsiteY8" fmla="*/ 69178 h 89409"/>
                  <a:gd name="connsiteX9" fmla="*/ 38169 w 39987"/>
                  <a:gd name="connsiteY9" fmla="*/ 67451 h 89409"/>
                  <a:gd name="connsiteX10" fmla="*/ 35661 w 39987"/>
                  <a:gd name="connsiteY10" fmla="*/ 69709 h 89409"/>
                  <a:gd name="connsiteX11" fmla="*/ 21672 w 39987"/>
                  <a:gd name="connsiteY11" fmla="*/ 85784 h 89409"/>
                  <a:gd name="connsiteX12" fmla="*/ 18373 w 39987"/>
                  <a:gd name="connsiteY12" fmla="*/ 81134 h 89409"/>
                  <a:gd name="connsiteX13" fmla="*/ 20485 w 39987"/>
                  <a:gd name="connsiteY13" fmla="*/ 72632 h 89409"/>
                  <a:gd name="connsiteX14" fmla="*/ 24708 w 39987"/>
                  <a:gd name="connsiteY14" fmla="*/ 62004 h 89409"/>
                  <a:gd name="connsiteX15" fmla="*/ 31174 w 39987"/>
                  <a:gd name="connsiteY15" fmla="*/ 45132 h 89409"/>
                  <a:gd name="connsiteX16" fmla="*/ 31966 w 39987"/>
                  <a:gd name="connsiteY16" fmla="*/ 40880 h 89409"/>
                  <a:gd name="connsiteX17" fmla="*/ 19429 w 39987"/>
                  <a:gd name="connsiteY17" fmla="*/ 29588 h 89409"/>
                  <a:gd name="connsiteX18" fmla="*/ 293 w 39987"/>
                  <a:gd name="connsiteY18" fmla="*/ 49914 h 89409"/>
                  <a:gd name="connsiteX19" fmla="*/ 2536 w 39987"/>
                  <a:gd name="connsiteY19" fmla="*/ 51641 h 89409"/>
                  <a:gd name="connsiteX20" fmla="*/ 4912 w 39987"/>
                  <a:gd name="connsiteY20" fmla="*/ 49516 h 89409"/>
                  <a:gd name="connsiteX21" fmla="*/ 19033 w 39987"/>
                  <a:gd name="connsiteY21" fmla="*/ 33308 h 89409"/>
                  <a:gd name="connsiteX22" fmla="*/ 22332 w 39987"/>
                  <a:gd name="connsiteY22" fmla="*/ 37958 h 89409"/>
                  <a:gd name="connsiteX23" fmla="*/ 18241 w 39987"/>
                  <a:gd name="connsiteY23" fmla="*/ 51243 h 89409"/>
                  <a:gd name="connsiteX24" fmla="*/ 9927 w 39987"/>
                  <a:gd name="connsiteY24" fmla="*/ 72632 h 89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987" h="89409">
                    <a:moveTo>
                      <a:pt x="36849" y="5143"/>
                    </a:moveTo>
                    <a:cubicBezTo>
                      <a:pt x="36849" y="3018"/>
                      <a:pt x="35265" y="95"/>
                      <a:pt x="31570" y="95"/>
                    </a:cubicBezTo>
                    <a:cubicBezTo>
                      <a:pt x="28007" y="95"/>
                      <a:pt x="24180" y="3549"/>
                      <a:pt x="24180" y="7402"/>
                    </a:cubicBezTo>
                    <a:cubicBezTo>
                      <a:pt x="24180" y="9660"/>
                      <a:pt x="25895" y="12450"/>
                      <a:pt x="29459" y="12450"/>
                    </a:cubicBezTo>
                    <a:cubicBezTo>
                      <a:pt x="33286" y="12450"/>
                      <a:pt x="36849" y="8730"/>
                      <a:pt x="36849" y="5143"/>
                    </a:cubicBezTo>
                    <a:close/>
                    <a:moveTo>
                      <a:pt x="9927" y="72632"/>
                    </a:moveTo>
                    <a:cubicBezTo>
                      <a:pt x="9399" y="74359"/>
                      <a:pt x="8739" y="75953"/>
                      <a:pt x="8739" y="78212"/>
                    </a:cubicBezTo>
                    <a:cubicBezTo>
                      <a:pt x="8739" y="84456"/>
                      <a:pt x="14018" y="89504"/>
                      <a:pt x="21276" y="89504"/>
                    </a:cubicBezTo>
                    <a:cubicBezTo>
                      <a:pt x="34474" y="89504"/>
                      <a:pt x="40280" y="71170"/>
                      <a:pt x="40280" y="69178"/>
                    </a:cubicBezTo>
                    <a:cubicBezTo>
                      <a:pt x="40280" y="67451"/>
                      <a:pt x="38565" y="67451"/>
                      <a:pt x="38169" y="67451"/>
                    </a:cubicBezTo>
                    <a:cubicBezTo>
                      <a:pt x="36321" y="67451"/>
                      <a:pt x="36189" y="68248"/>
                      <a:pt x="35661" y="69709"/>
                    </a:cubicBezTo>
                    <a:cubicBezTo>
                      <a:pt x="32626" y="80337"/>
                      <a:pt x="26819" y="85784"/>
                      <a:pt x="21672" y="85784"/>
                    </a:cubicBezTo>
                    <a:cubicBezTo>
                      <a:pt x="19033" y="85784"/>
                      <a:pt x="18373" y="84057"/>
                      <a:pt x="18373" y="81134"/>
                    </a:cubicBezTo>
                    <a:cubicBezTo>
                      <a:pt x="18373" y="78079"/>
                      <a:pt x="19297" y="75555"/>
                      <a:pt x="20485" y="72632"/>
                    </a:cubicBezTo>
                    <a:cubicBezTo>
                      <a:pt x="21804" y="69045"/>
                      <a:pt x="23256" y="65458"/>
                      <a:pt x="24708" y="62004"/>
                    </a:cubicBezTo>
                    <a:cubicBezTo>
                      <a:pt x="25895" y="58815"/>
                      <a:pt x="30646" y="46726"/>
                      <a:pt x="31174" y="45132"/>
                    </a:cubicBezTo>
                    <a:cubicBezTo>
                      <a:pt x="31570" y="43803"/>
                      <a:pt x="31966" y="42209"/>
                      <a:pt x="31966" y="40880"/>
                    </a:cubicBezTo>
                    <a:cubicBezTo>
                      <a:pt x="31966" y="34636"/>
                      <a:pt x="26687" y="29588"/>
                      <a:pt x="19429" y="29588"/>
                    </a:cubicBezTo>
                    <a:cubicBezTo>
                      <a:pt x="6364" y="29588"/>
                      <a:pt x="293" y="47656"/>
                      <a:pt x="293" y="49914"/>
                    </a:cubicBezTo>
                    <a:cubicBezTo>
                      <a:pt x="293" y="51641"/>
                      <a:pt x="2141" y="51641"/>
                      <a:pt x="2536" y="51641"/>
                    </a:cubicBezTo>
                    <a:cubicBezTo>
                      <a:pt x="4384" y="51641"/>
                      <a:pt x="4516" y="50977"/>
                      <a:pt x="4912" y="49516"/>
                    </a:cubicBezTo>
                    <a:cubicBezTo>
                      <a:pt x="8343" y="38090"/>
                      <a:pt x="14150" y="33308"/>
                      <a:pt x="19033" y="33308"/>
                    </a:cubicBezTo>
                    <a:cubicBezTo>
                      <a:pt x="21144" y="33308"/>
                      <a:pt x="22332" y="34371"/>
                      <a:pt x="22332" y="37958"/>
                    </a:cubicBezTo>
                    <a:cubicBezTo>
                      <a:pt x="22332" y="41013"/>
                      <a:pt x="21540" y="43006"/>
                      <a:pt x="18241" y="51243"/>
                    </a:cubicBezTo>
                    <a:lnTo>
                      <a:pt x="9927" y="72632"/>
                    </a:lnTo>
                    <a:close/>
                  </a:path>
                </a:pathLst>
              </a:custGeom>
              <a:solidFill>
                <a:srgbClr val="FF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45" name="Freeform 1644">
                <a:extLst>
                  <a:ext uri="{FF2B5EF4-FFF2-40B4-BE49-F238E27FC236}">
                    <a16:creationId xmlns:a16="http://schemas.microsoft.com/office/drawing/2014/main" id="{6D13CF63-FB90-C330-A953-8FF02DD746C7}"/>
                  </a:ext>
                </a:extLst>
              </p:cNvPr>
              <p:cNvSpPr/>
              <p:nvPr>
                <p:custDataLst>
                  <p:tags r:id="rId191"/>
                </p:custDataLst>
              </p:nvPr>
            </p:nvSpPr>
            <p:spPr>
              <a:xfrm>
                <a:off x="8145394" y="4263539"/>
                <a:ext cx="97131" cy="97911"/>
              </a:xfrm>
              <a:custGeom>
                <a:avLst/>
                <a:gdLst>
                  <a:gd name="connsiteX0" fmla="*/ 52161 w 97131"/>
                  <a:gd name="connsiteY0" fmla="*/ 52306 h 97911"/>
                  <a:gd name="connsiteX1" fmla="*/ 92544 w 97131"/>
                  <a:gd name="connsiteY1" fmla="*/ 52306 h 97911"/>
                  <a:gd name="connsiteX2" fmla="*/ 97427 w 97131"/>
                  <a:gd name="connsiteY2" fmla="*/ 49117 h 97911"/>
                  <a:gd name="connsiteX3" fmla="*/ 92544 w 97131"/>
                  <a:gd name="connsiteY3" fmla="*/ 45796 h 97911"/>
                  <a:gd name="connsiteX4" fmla="*/ 52161 w 97131"/>
                  <a:gd name="connsiteY4" fmla="*/ 45796 h 97911"/>
                  <a:gd name="connsiteX5" fmla="*/ 52161 w 97131"/>
                  <a:gd name="connsiteY5" fmla="*/ 5010 h 97911"/>
                  <a:gd name="connsiteX6" fmla="*/ 48993 w 97131"/>
                  <a:gd name="connsiteY6" fmla="*/ 95 h 97911"/>
                  <a:gd name="connsiteX7" fmla="*/ 45694 w 97131"/>
                  <a:gd name="connsiteY7" fmla="*/ 5010 h 97911"/>
                  <a:gd name="connsiteX8" fmla="*/ 45694 w 97131"/>
                  <a:gd name="connsiteY8" fmla="*/ 45796 h 97911"/>
                  <a:gd name="connsiteX9" fmla="*/ 5179 w 97131"/>
                  <a:gd name="connsiteY9" fmla="*/ 45796 h 97911"/>
                  <a:gd name="connsiteX10" fmla="*/ 296 w 97131"/>
                  <a:gd name="connsiteY10" fmla="*/ 48984 h 97911"/>
                  <a:gd name="connsiteX11" fmla="*/ 5179 w 97131"/>
                  <a:gd name="connsiteY11" fmla="*/ 52306 h 97911"/>
                  <a:gd name="connsiteX12" fmla="*/ 45694 w 97131"/>
                  <a:gd name="connsiteY12" fmla="*/ 52306 h 97911"/>
                  <a:gd name="connsiteX13" fmla="*/ 45694 w 97131"/>
                  <a:gd name="connsiteY13" fmla="*/ 93091 h 97911"/>
                  <a:gd name="connsiteX14" fmla="*/ 48861 w 97131"/>
                  <a:gd name="connsiteY14" fmla="*/ 98007 h 97911"/>
                  <a:gd name="connsiteX15" fmla="*/ 52161 w 97131"/>
                  <a:gd name="connsiteY15" fmla="*/ 93091 h 97911"/>
                  <a:gd name="connsiteX16" fmla="*/ 52161 w 97131"/>
                  <a:gd name="connsiteY16" fmla="*/ 52306 h 9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7131" h="97911">
                    <a:moveTo>
                      <a:pt x="52161" y="52306"/>
                    </a:moveTo>
                    <a:lnTo>
                      <a:pt x="92544" y="52306"/>
                    </a:lnTo>
                    <a:cubicBezTo>
                      <a:pt x="94260" y="52306"/>
                      <a:pt x="97427" y="52306"/>
                      <a:pt x="97427" y="49117"/>
                    </a:cubicBezTo>
                    <a:cubicBezTo>
                      <a:pt x="97427" y="45796"/>
                      <a:pt x="94392" y="45796"/>
                      <a:pt x="92544" y="45796"/>
                    </a:cubicBezTo>
                    <a:lnTo>
                      <a:pt x="52161" y="45796"/>
                    </a:lnTo>
                    <a:lnTo>
                      <a:pt x="52161" y="5010"/>
                    </a:lnTo>
                    <a:cubicBezTo>
                      <a:pt x="52161" y="3283"/>
                      <a:pt x="52161" y="95"/>
                      <a:pt x="48993" y="95"/>
                    </a:cubicBezTo>
                    <a:cubicBezTo>
                      <a:pt x="45694" y="95"/>
                      <a:pt x="45694" y="3150"/>
                      <a:pt x="45694" y="5010"/>
                    </a:cubicBezTo>
                    <a:lnTo>
                      <a:pt x="45694" y="45796"/>
                    </a:lnTo>
                    <a:lnTo>
                      <a:pt x="5179" y="45796"/>
                    </a:lnTo>
                    <a:cubicBezTo>
                      <a:pt x="3463" y="45796"/>
                      <a:pt x="296" y="45796"/>
                      <a:pt x="296" y="48984"/>
                    </a:cubicBezTo>
                    <a:cubicBezTo>
                      <a:pt x="296" y="52306"/>
                      <a:pt x="3331" y="52306"/>
                      <a:pt x="5179" y="52306"/>
                    </a:cubicBezTo>
                    <a:lnTo>
                      <a:pt x="45694" y="52306"/>
                    </a:lnTo>
                    <a:lnTo>
                      <a:pt x="45694" y="93091"/>
                    </a:lnTo>
                    <a:cubicBezTo>
                      <a:pt x="45694" y="94818"/>
                      <a:pt x="45694" y="98007"/>
                      <a:pt x="48861" y="98007"/>
                    </a:cubicBezTo>
                    <a:cubicBezTo>
                      <a:pt x="52161" y="98007"/>
                      <a:pt x="52161" y="94951"/>
                      <a:pt x="52161" y="93091"/>
                    </a:cubicBezTo>
                    <a:lnTo>
                      <a:pt x="52161" y="52306"/>
                    </a:lnTo>
                    <a:close/>
                  </a:path>
                </a:pathLst>
              </a:custGeom>
              <a:solidFill>
                <a:srgbClr val="FF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46" name="Freeform 1645">
                <a:extLst>
                  <a:ext uri="{FF2B5EF4-FFF2-40B4-BE49-F238E27FC236}">
                    <a16:creationId xmlns:a16="http://schemas.microsoft.com/office/drawing/2014/main" id="{06AA367E-74CA-ABA7-209D-1AEBDB639369}"/>
                  </a:ext>
                </a:extLst>
              </p:cNvPr>
              <p:cNvSpPr/>
              <p:nvPr>
                <p:custDataLst>
                  <p:tags r:id="rId192"/>
                </p:custDataLst>
              </p:nvPr>
            </p:nvSpPr>
            <p:spPr>
              <a:xfrm>
                <a:off x="8266278" y="4257561"/>
                <a:ext cx="48037" cy="88213"/>
              </a:xfrm>
              <a:custGeom>
                <a:avLst/>
                <a:gdLst>
                  <a:gd name="connsiteX0" fmla="*/ 30128 w 48037"/>
                  <a:gd name="connsiteY0" fmla="*/ 3815 h 88213"/>
                  <a:gd name="connsiteX1" fmla="*/ 26168 w 48037"/>
                  <a:gd name="connsiteY1" fmla="*/ 95 h 88213"/>
                  <a:gd name="connsiteX2" fmla="*/ 302 w 48037"/>
                  <a:gd name="connsiteY2" fmla="*/ 8597 h 88213"/>
                  <a:gd name="connsiteX3" fmla="*/ 302 w 48037"/>
                  <a:gd name="connsiteY3" fmla="*/ 13380 h 88213"/>
                  <a:gd name="connsiteX4" fmla="*/ 19438 w 48037"/>
                  <a:gd name="connsiteY4" fmla="*/ 9660 h 88213"/>
                  <a:gd name="connsiteX5" fmla="*/ 19438 w 48037"/>
                  <a:gd name="connsiteY5" fmla="*/ 77415 h 88213"/>
                  <a:gd name="connsiteX6" fmla="*/ 6241 w 48037"/>
                  <a:gd name="connsiteY6" fmla="*/ 83526 h 88213"/>
                  <a:gd name="connsiteX7" fmla="*/ 1226 w 48037"/>
                  <a:gd name="connsiteY7" fmla="*/ 83526 h 88213"/>
                  <a:gd name="connsiteX8" fmla="*/ 1226 w 48037"/>
                  <a:gd name="connsiteY8" fmla="*/ 88308 h 88213"/>
                  <a:gd name="connsiteX9" fmla="*/ 24717 w 48037"/>
                  <a:gd name="connsiteY9" fmla="*/ 87777 h 88213"/>
                  <a:gd name="connsiteX10" fmla="*/ 48340 w 48037"/>
                  <a:gd name="connsiteY10" fmla="*/ 88308 h 88213"/>
                  <a:gd name="connsiteX11" fmla="*/ 48340 w 48037"/>
                  <a:gd name="connsiteY11" fmla="*/ 83526 h 88213"/>
                  <a:gd name="connsiteX12" fmla="*/ 43325 w 48037"/>
                  <a:gd name="connsiteY12" fmla="*/ 83526 h 88213"/>
                  <a:gd name="connsiteX13" fmla="*/ 30128 w 48037"/>
                  <a:gd name="connsiteY13" fmla="*/ 77415 h 88213"/>
                  <a:gd name="connsiteX14" fmla="*/ 30128 w 48037"/>
                  <a:gd name="connsiteY14" fmla="*/ 3815 h 88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037" h="88213">
                    <a:moveTo>
                      <a:pt x="30128" y="3815"/>
                    </a:moveTo>
                    <a:cubicBezTo>
                      <a:pt x="30128" y="228"/>
                      <a:pt x="29864" y="95"/>
                      <a:pt x="26168" y="95"/>
                    </a:cubicBezTo>
                    <a:cubicBezTo>
                      <a:pt x="17722" y="8464"/>
                      <a:pt x="5713" y="8597"/>
                      <a:pt x="302" y="8597"/>
                    </a:cubicBezTo>
                    <a:lnTo>
                      <a:pt x="302" y="13380"/>
                    </a:lnTo>
                    <a:cubicBezTo>
                      <a:pt x="3469" y="13380"/>
                      <a:pt x="12179" y="13380"/>
                      <a:pt x="19438" y="9660"/>
                    </a:cubicBezTo>
                    <a:lnTo>
                      <a:pt x="19438" y="77415"/>
                    </a:lnTo>
                    <a:cubicBezTo>
                      <a:pt x="19438" y="81799"/>
                      <a:pt x="19438" y="83526"/>
                      <a:pt x="6241" y="83526"/>
                    </a:cubicBezTo>
                    <a:lnTo>
                      <a:pt x="1226" y="83526"/>
                    </a:lnTo>
                    <a:lnTo>
                      <a:pt x="1226" y="88308"/>
                    </a:lnTo>
                    <a:cubicBezTo>
                      <a:pt x="3601" y="88176"/>
                      <a:pt x="19834" y="87777"/>
                      <a:pt x="24717" y="87777"/>
                    </a:cubicBezTo>
                    <a:cubicBezTo>
                      <a:pt x="28808" y="87777"/>
                      <a:pt x="45436" y="88176"/>
                      <a:pt x="48340" y="88308"/>
                    </a:cubicBezTo>
                    <a:lnTo>
                      <a:pt x="48340" y="83526"/>
                    </a:lnTo>
                    <a:lnTo>
                      <a:pt x="43325" y="83526"/>
                    </a:lnTo>
                    <a:cubicBezTo>
                      <a:pt x="30128" y="83526"/>
                      <a:pt x="30128" y="81799"/>
                      <a:pt x="30128" y="77415"/>
                    </a:cubicBezTo>
                    <a:lnTo>
                      <a:pt x="30128" y="3815"/>
                    </a:lnTo>
                    <a:close/>
                  </a:path>
                </a:pathLst>
              </a:custGeom>
              <a:solidFill>
                <a:srgbClr val="FF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47" name="Freeform 1646">
                <a:extLst>
                  <a:ext uri="{FF2B5EF4-FFF2-40B4-BE49-F238E27FC236}">
                    <a16:creationId xmlns:a16="http://schemas.microsoft.com/office/drawing/2014/main" id="{F015572C-A0B7-5FDA-F91C-3239CF9B9DA7}"/>
                  </a:ext>
                </a:extLst>
              </p:cNvPr>
              <p:cNvSpPr/>
              <p:nvPr>
                <p:custDataLst>
                  <p:tags r:id="rId193"/>
                </p:custDataLst>
              </p:nvPr>
            </p:nvSpPr>
            <p:spPr>
              <a:xfrm>
                <a:off x="8090865" y="4392013"/>
                <a:ext cx="67833" cy="93527"/>
              </a:xfrm>
              <a:custGeom>
                <a:avLst/>
                <a:gdLst>
                  <a:gd name="connsiteX0" fmla="*/ 67599 w 67833"/>
                  <a:gd name="connsiteY0" fmla="*/ 4088 h 93527"/>
                  <a:gd name="connsiteX1" fmla="*/ 68127 w 67833"/>
                  <a:gd name="connsiteY1" fmla="*/ 1962 h 93527"/>
                  <a:gd name="connsiteX2" fmla="*/ 66015 w 67833"/>
                  <a:gd name="connsiteY2" fmla="*/ 102 h 93527"/>
                  <a:gd name="connsiteX3" fmla="*/ 49123 w 67833"/>
                  <a:gd name="connsiteY3" fmla="*/ 1431 h 93527"/>
                  <a:gd name="connsiteX4" fmla="*/ 46219 w 67833"/>
                  <a:gd name="connsiteY4" fmla="*/ 4486 h 93527"/>
                  <a:gd name="connsiteX5" fmla="*/ 49650 w 67833"/>
                  <a:gd name="connsiteY5" fmla="*/ 6346 h 93527"/>
                  <a:gd name="connsiteX6" fmla="*/ 55985 w 67833"/>
                  <a:gd name="connsiteY6" fmla="*/ 8339 h 93527"/>
                  <a:gd name="connsiteX7" fmla="*/ 55457 w 67833"/>
                  <a:gd name="connsiteY7" fmla="*/ 11262 h 93527"/>
                  <a:gd name="connsiteX8" fmla="*/ 47935 w 67833"/>
                  <a:gd name="connsiteY8" fmla="*/ 41552 h 93527"/>
                  <a:gd name="connsiteX9" fmla="*/ 34342 w 67833"/>
                  <a:gd name="connsiteY9" fmla="*/ 33714 h 93527"/>
                  <a:gd name="connsiteX10" fmla="*/ 293 w 67833"/>
                  <a:gd name="connsiteY10" fmla="*/ 71576 h 93527"/>
                  <a:gd name="connsiteX11" fmla="*/ 20221 w 67833"/>
                  <a:gd name="connsiteY11" fmla="*/ 93630 h 93527"/>
                  <a:gd name="connsiteX12" fmla="*/ 38961 w 67833"/>
                  <a:gd name="connsiteY12" fmla="*/ 84330 h 93527"/>
                  <a:gd name="connsiteX13" fmla="*/ 52554 w 67833"/>
                  <a:gd name="connsiteY13" fmla="*/ 93630 h 93527"/>
                  <a:gd name="connsiteX14" fmla="*/ 62980 w 67833"/>
                  <a:gd name="connsiteY14" fmla="*/ 86589 h 93527"/>
                  <a:gd name="connsiteX15" fmla="*/ 67599 w 67833"/>
                  <a:gd name="connsiteY15" fmla="*/ 73303 h 93527"/>
                  <a:gd name="connsiteX16" fmla="*/ 65487 w 67833"/>
                  <a:gd name="connsiteY16" fmla="*/ 71576 h 93527"/>
                  <a:gd name="connsiteX17" fmla="*/ 62584 w 67833"/>
                  <a:gd name="connsiteY17" fmla="*/ 75695 h 93527"/>
                  <a:gd name="connsiteX18" fmla="*/ 52950 w 67833"/>
                  <a:gd name="connsiteY18" fmla="*/ 89910 h 93527"/>
                  <a:gd name="connsiteX19" fmla="*/ 48595 w 67833"/>
                  <a:gd name="connsiteY19" fmla="*/ 83400 h 93527"/>
                  <a:gd name="connsiteX20" fmla="*/ 49255 w 67833"/>
                  <a:gd name="connsiteY20" fmla="*/ 77953 h 93527"/>
                  <a:gd name="connsiteX21" fmla="*/ 67599 w 67833"/>
                  <a:gd name="connsiteY21" fmla="*/ 4088 h 93527"/>
                  <a:gd name="connsiteX22" fmla="*/ 39489 w 67833"/>
                  <a:gd name="connsiteY22" fmla="*/ 75695 h 93527"/>
                  <a:gd name="connsiteX23" fmla="*/ 32758 w 67833"/>
                  <a:gd name="connsiteY23" fmla="*/ 84596 h 93527"/>
                  <a:gd name="connsiteX24" fmla="*/ 20617 w 67833"/>
                  <a:gd name="connsiteY24" fmla="*/ 89910 h 93527"/>
                  <a:gd name="connsiteX25" fmla="*/ 10983 w 67833"/>
                  <a:gd name="connsiteY25" fmla="*/ 77023 h 93527"/>
                  <a:gd name="connsiteX26" fmla="*/ 17845 w 67833"/>
                  <a:gd name="connsiteY26" fmla="*/ 50054 h 93527"/>
                  <a:gd name="connsiteX27" fmla="*/ 34342 w 67833"/>
                  <a:gd name="connsiteY27" fmla="*/ 37433 h 93527"/>
                  <a:gd name="connsiteX28" fmla="*/ 46087 w 67833"/>
                  <a:gd name="connsiteY28" fmla="*/ 48992 h 93527"/>
                  <a:gd name="connsiteX29" fmla="*/ 45691 w 67833"/>
                  <a:gd name="connsiteY29" fmla="*/ 50851 h 93527"/>
                  <a:gd name="connsiteX30" fmla="*/ 39489 w 67833"/>
                  <a:gd name="connsiteY30" fmla="*/ 75695 h 93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7833" h="93527">
                    <a:moveTo>
                      <a:pt x="67599" y="4088"/>
                    </a:moveTo>
                    <a:cubicBezTo>
                      <a:pt x="67731" y="3822"/>
                      <a:pt x="68127" y="2095"/>
                      <a:pt x="68127" y="1962"/>
                    </a:cubicBezTo>
                    <a:cubicBezTo>
                      <a:pt x="68127" y="1298"/>
                      <a:pt x="67599" y="102"/>
                      <a:pt x="66015" y="102"/>
                    </a:cubicBezTo>
                    <a:cubicBezTo>
                      <a:pt x="63376" y="102"/>
                      <a:pt x="52422" y="1165"/>
                      <a:pt x="49123" y="1431"/>
                    </a:cubicBezTo>
                    <a:cubicBezTo>
                      <a:pt x="48067" y="1563"/>
                      <a:pt x="46219" y="1696"/>
                      <a:pt x="46219" y="4486"/>
                    </a:cubicBezTo>
                    <a:cubicBezTo>
                      <a:pt x="46219" y="6346"/>
                      <a:pt x="48067" y="6346"/>
                      <a:pt x="49650" y="6346"/>
                    </a:cubicBezTo>
                    <a:cubicBezTo>
                      <a:pt x="55985" y="6346"/>
                      <a:pt x="55985" y="7276"/>
                      <a:pt x="55985" y="8339"/>
                    </a:cubicBezTo>
                    <a:cubicBezTo>
                      <a:pt x="55985" y="9269"/>
                      <a:pt x="55721" y="10066"/>
                      <a:pt x="55457" y="11262"/>
                    </a:cubicBezTo>
                    <a:lnTo>
                      <a:pt x="47935" y="41552"/>
                    </a:lnTo>
                    <a:cubicBezTo>
                      <a:pt x="45163" y="37168"/>
                      <a:pt x="40676" y="33714"/>
                      <a:pt x="34342" y="33714"/>
                    </a:cubicBezTo>
                    <a:cubicBezTo>
                      <a:pt x="17449" y="33714"/>
                      <a:pt x="293" y="52446"/>
                      <a:pt x="293" y="71576"/>
                    </a:cubicBezTo>
                    <a:cubicBezTo>
                      <a:pt x="293" y="84463"/>
                      <a:pt x="8871" y="93630"/>
                      <a:pt x="20221" y="93630"/>
                    </a:cubicBezTo>
                    <a:cubicBezTo>
                      <a:pt x="27347" y="93630"/>
                      <a:pt x="33682" y="89511"/>
                      <a:pt x="38961" y="84330"/>
                    </a:cubicBezTo>
                    <a:cubicBezTo>
                      <a:pt x="41468" y="92301"/>
                      <a:pt x="49123" y="93630"/>
                      <a:pt x="52554" y="93630"/>
                    </a:cubicBezTo>
                    <a:cubicBezTo>
                      <a:pt x="57305" y="93630"/>
                      <a:pt x="60604" y="90707"/>
                      <a:pt x="62980" y="86589"/>
                    </a:cubicBezTo>
                    <a:cubicBezTo>
                      <a:pt x="65883" y="81407"/>
                      <a:pt x="67599" y="73835"/>
                      <a:pt x="67599" y="73303"/>
                    </a:cubicBezTo>
                    <a:cubicBezTo>
                      <a:pt x="67599" y="71576"/>
                      <a:pt x="65883" y="71576"/>
                      <a:pt x="65487" y="71576"/>
                    </a:cubicBezTo>
                    <a:cubicBezTo>
                      <a:pt x="63639" y="71576"/>
                      <a:pt x="63507" y="72108"/>
                      <a:pt x="62584" y="75695"/>
                    </a:cubicBezTo>
                    <a:cubicBezTo>
                      <a:pt x="61000" y="82072"/>
                      <a:pt x="58493" y="89910"/>
                      <a:pt x="52950" y="89910"/>
                    </a:cubicBezTo>
                    <a:cubicBezTo>
                      <a:pt x="49518" y="89910"/>
                      <a:pt x="48595" y="86987"/>
                      <a:pt x="48595" y="83400"/>
                    </a:cubicBezTo>
                    <a:cubicBezTo>
                      <a:pt x="48595" y="80876"/>
                      <a:pt x="48859" y="79680"/>
                      <a:pt x="49255" y="77953"/>
                    </a:cubicBezTo>
                    <a:lnTo>
                      <a:pt x="67599" y="4088"/>
                    </a:lnTo>
                    <a:close/>
                    <a:moveTo>
                      <a:pt x="39489" y="75695"/>
                    </a:moveTo>
                    <a:cubicBezTo>
                      <a:pt x="38565" y="79415"/>
                      <a:pt x="35661" y="82072"/>
                      <a:pt x="32758" y="84596"/>
                    </a:cubicBezTo>
                    <a:cubicBezTo>
                      <a:pt x="31570" y="85659"/>
                      <a:pt x="26291" y="89910"/>
                      <a:pt x="20617" y="89910"/>
                    </a:cubicBezTo>
                    <a:cubicBezTo>
                      <a:pt x="15734" y="89910"/>
                      <a:pt x="10983" y="86456"/>
                      <a:pt x="10983" y="77023"/>
                    </a:cubicBezTo>
                    <a:cubicBezTo>
                      <a:pt x="10983" y="69982"/>
                      <a:pt x="14810" y="55368"/>
                      <a:pt x="17845" y="50054"/>
                    </a:cubicBezTo>
                    <a:cubicBezTo>
                      <a:pt x="23916" y="39426"/>
                      <a:pt x="30646" y="37433"/>
                      <a:pt x="34342" y="37433"/>
                    </a:cubicBezTo>
                    <a:cubicBezTo>
                      <a:pt x="43580" y="37433"/>
                      <a:pt x="46087" y="47530"/>
                      <a:pt x="46087" y="48992"/>
                    </a:cubicBezTo>
                    <a:cubicBezTo>
                      <a:pt x="46087" y="49523"/>
                      <a:pt x="45823" y="50453"/>
                      <a:pt x="45691" y="50851"/>
                    </a:cubicBezTo>
                    <a:lnTo>
                      <a:pt x="39489" y="75695"/>
                    </a:lnTo>
                    <a:close/>
                  </a:path>
                </a:pathLst>
              </a:custGeom>
              <a:solidFill>
                <a:srgbClr val="FF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48" name="Freeform 1647">
                <a:extLst>
                  <a:ext uri="{FF2B5EF4-FFF2-40B4-BE49-F238E27FC236}">
                    <a16:creationId xmlns:a16="http://schemas.microsoft.com/office/drawing/2014/main" id="{821BD3E9-2216-89F4-AD2D-FAFE94940CCE}"/>
                  </a:ext>
                </a:extLst>
              </p:cNvPr>
              <p:cNvSpPr/>
              <p:nvPr>
                <p:custDataLst>
                  <p:tags r:id="rId194"/>
                </p:custDataLst>
              </p:nvPr>
            </p:nvSpPr>
            <p:spPr>
              <a:xfrm>
                <a:off x="8352685" y="4406844"/>
                <a:ext cx="22058" cy="56746"/>
              </a:xfrm>
              <a:custGeom>
                <a:avLst/>
                <a:gdLst>
                  <a:gd name="connsiteX0" fmla="*/ 22364 w 22058"/>
                  <a:gd name="connsiteY0" fmla="*/ 20027 h 56746"/>
                  <a:gd name="connsiteX1" fmla="*/ 10298 w 22058"/>
                  <a:gd name="connsiteY1" fmla="*/ 99 h 56746"/>
                  <a:gd name="connsiteX2" fmla="*/ 306 w 22058"/>
                  <a:gd name="connsiteY2" fmla="*/ 10158 h 56746"/>
                  <a:gd name="connsiteX3" fmla="*/ 10298 w 22058"/>
                  <a:gd name="connsiteY3" fmla="*/ 20217 h 56746"/>
                  <a:gd name="connsiteX4" fmla="*/ 16897 w 22058"/>
                  <a:gd name="connsiteY4" fmla="*/ 17749 h 56746"/>
                  <a:gd name="connsiteX5" fmla="*/ 17840 w 22058"/>
                  <a:gd name="connsiteY5" fmla="*/ 17180 h 56746"/>
                  <a:gd name="connsiteX6" fmla="*/ 18217 w 22058"/>
                  <a:gd name="connsiteY6" fmla="*/ 20027 h 56746"/>
                  <a:gd name="connsiteX7" fmla="*/ 5397 w 22058"/>
                  <a:gd name="connsiteY7" fmla="*/ 51721 h 56746"/>
                  <a:gd name="connsiteX8" fmla="*/ 3323 w 22058"/>
                  <a:gd name="connsiteY8" fmla="*/ 54758 h 56746"/>
                  <a:gd name="connsiteX9" fmla="*/ 5208 w 22058"/>
                  <a:gd name="connsiteY9" fmla="*/ 56846 h 56746"/>
                  <a:gd name="connsiteX10" fmla="*/ 22364 w 22058"/>
                  <a:gd name="connsiteY10" fmla="*/ 20027 h 56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058" h="56746">
                    <a:moveTo>
                      <a:pt x="22364" y="20027"/>
                    </a:moveTo>
                    <a:cubicBezTo>
                      <a:pt x="22364" y="7501"/>
                      <a:pt x="17651" y="99"/>
                      <a:pt x="10298" y="99"/>
                    </a:cubicBezTo>
                    <a:cubicBezTo>
                      <a:pt x="4077" y="99"/>
                      <a:pt x="306" y="4844"/>
                      <a:pt x="306" y="10158"/>
                    </a:cubicBezTo>
                    <a:cubicBezTo>
                      <a:pt x="306" y="15282"/>
                      <a:pt x="4077" y="20217"/>
                      <a:pt x="10298" y="20217"/>
                    </a:cubicBezTo>
                    <a:cubicBezTo>
                      <a:pt x="12561" y="20217"/>
                      <a:pt x="15012" y="19457"/>
                      <a:pt x="16897" y="17749"/>
                    </a:cubicBezTo>
                    <a:cubicBezTo>
                      <a:pt x="17463" y="17370"/>
                      <a:pt x="17651" y="17180"/>
                      <a:pt x="17840" y="17180"/>
                    </a:cubicBezTo>
                    <a:cubicBezTo>
                      <a:pt x="18028" y="17180"/>
                      <a:pt x="18217" y="17370"/>
                      <a:pt x="18217" y="20027"/>
                    </a:cubicBezTo>
                    <a:cubicBezTo>
                      <a:pt x="18217" y="34071"/>
                      <a:pt x="11618" y="45458"/>
                      <a:pt x="5397" y="51721"/>
                    </a:cubicBezTo>
                    <a:cubicBezTo>
                      <a:pt x="3323" y="53809"/>
                      <a:pt x="3323" y="54189"/>
                      <a:pt x="3323" y="54758"/>
                    </a:cubicBezTo>
                    <a:cubicBezTo>
                      <a:pt x="3323" y="56087"/>
                      <a:pt x="4265" y="56846"/>
                      <a:pt x="5208" y="56846"/>
                    </a:cubicBezTo>
                    <a:cubicBezTo>
                      <a:pt x="7282" y="56846"/>
                      <a:pt x="22364" y="42232"/>
                      <a:pt x="22364" y="20027"/>
                    </a:cubicBezTo>
                    <a:close/>
                  </a:path>
                </a:pathLst>
              </a:custGeom>
              <a:solidFill>
                <a:srgbClr val="FF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49" name="Freeform 1648">
                <a:extLst>
                  <a:ext uri="{FF2B5EF4-FFF2-40B4-BE49-F238E27FC236}">
                    <a16:creationId xmlns:a16="http://schemas.microsoft.com/office/drawing/2014/main" id="{34E836C9-F187-7783-A9BD-45E5B09F0C44}"/>
                  </a:ext>
                </a:extLst>
              </p:cNvPr>
              <p:cNvSpPr/>
              <p:nvPr>
                <p:custDataLst>
                  <p:tags r:id="rId195"/>
                </p:custDataLst>
              </p:nvPr>
            </p:nvSpPr>
            <p:spPr>
              <a:xfrm>
                <a:off x="5707155" y="4649394"/>
                <a:ext cx="113307" cy="122603"/>
              </a:xfrm>
              <a:custGeom>
                <a:avLst/>
                <a:gdLst>
                  <a:gd name="connsiteX0" fmla="*/ 12799 w 113307"/>
                  <a:gd name="connsiteY0" fmla="*/ 110382 h 122603"/>
                  <a:gd name="connsiteX1" fmla="*/ 11668 w 113307"/>
                  <a:gd name="connsiteY1" fmla="*/ 113419 h 122603"/>
                  <a:gd name="connsiteX2" fmla="*/ 6766 w 113307"/>
                  <a:gd name="connsiteY2" fmla="*/ 113798 h 122603"/>
                  <a:gd name="connsiteX3" fmla="*/ 168 w 113307"/>
                  <a:gd name="connsiteY3" fmla="*/ 119112 h 122603"/>
                  <a:gd name="connsiteX4" fmla="*/ 3750 w 113307"/>
                  <a:gd name="connsiteY4" fmla="*/ 122718 h 122603"/>
                  <a:gd name="connsiteX5" fmla="*/ 21094 w 113307"/>
                  <a:gd name="connsiteY5" fmla="*/ 122149 h 122603"/>
                  <a:gd name="connsiteX6" fmla="*/ 41267 w 113307"/>
                  <a:gd name="connsiteY6" fmla="*/ 122718 h 122603"/>
                  <a:gd name="connsiteX7" fmla="*/ 46169 w 113307"/>
                  <a:gd name="connsiteY7" fmla="*/ 117215 h 122603"/>
                  <a:gd name="connsiteX8" fmla="*/ 41267 w 113307"/>
                  <a:gd name="connsiteY8" fmla="*/ 113798 h 122603"/>
                  <a:gd name="connsiteX9" fmla="*/ 33161 w 113307"/>
                  <a:gd name="connsiteY9" fmla="*/ 113609 h 122603"/>
                  <a:gd name="connsiteX10" fmla="*/ 41267 w 113307"/>
                  <a:gd name="connsiteY10" fmla="*/ 80585 h 122603"/>
                  <a:gd name="connsiteX11" fmla="*/ 60309 w 113307"/>
                  <a:gd name="connsiteY11" fmla="*/ 87418 h 122603"/>
                  <a:gd name="connsiteX12" fmla="*/ 113475 w 113307"/>
                  <a:gd name="connsiteY12" fmla="*/ 31430 h 122603"/>
                  <a:gd name="connsiteX13" fmla="*/ 80482 w 113307"/>
                  <a:gd name="connsiteY13" fmla="*/ 115 h 122603"/>
                  <a:gd name="connsiteX14" fmla="*/ 54276 w 113307"/>
                  <a:gd name="connsiteY14" fmla="*/ 10364 h 122603"/>
                  <a:gd name="connsiteX15" fmla="*/ 32595 w 113307"/>
                  <a:gd name="connsiteY15" fmla="*/ 115 h 122603"/>
                  <a:gd name="connsiteX16" fmla="*/ 16193 w 113307"/>
                  <a:gd name="connsiteY16" fmla="*/ 10933 h 122603"/>
                  <a:gd name="connsiteX17" fmla="*/ 9028 w 113307"/>
                  <a:gd name="connsiteY17" fmla="*/ 29722 h 122603"/>
                  <a:gd name="connsiteX18" fmla="*/ 13553 w 113307"/>
                  <a:gd name="connsiteY18" fmla="*/ 32379 h 122603"/>
                  <a:gd name="connsiteX19" fmla="*/ 17324 w 113307"/>
                  <a:gd name="connsiteY19" fmla="*/ 31430 h 122603"/>
                  <a:gd name="connsiteX20" fmla="*/ 18832 w 113307"/>
                  <a:gd name="connsiteY20" fmla="*/ 25926 h 122603"/>
                  <a:gd name="connsiteX21" fmla="*/ 31652 w 113307"/>
                  <a:gd name="connsiteY21" fmla="*/ 6948 h 122603"/>
                  <a:gd name="connsiteX22" fmla="*/ 35988 w 113307"/>
                  <a:gd name="connsiteY22" fmla="*/ 13970 h 122603"/>
                  <a:gd name="connsiteX23" fmla="*/ 34857 w 113307"/>
                  <a:gd name="connsiteY23" fmla="*/ 22131 h 122603"/>
                  <a:gd name="connsiteX24" fmla="*/ 12799 w 113307"/>
                  <a:gd name="connsiteY24" fmla="*/ 110382 h 122603"/>
                  <a:gd name="connsiteX25" fmla="*/ 56161 w 113307"/>
                  <a:gd name="connsiteY25" fmla="*/ 19284 h 122603"/>
                  <a:gd name="connsiteX26" fmla="*/ 79539 w 113307"/>
                  <a:gd name="connsiteY26" fmla="*/ 6948 h 122603"/>
                  <a:gd name="connsiteX27" fmla="*/ 92171 w 113307"/>
                  <a:gd name="connsiteY27" fmla="*/ 21372 h 122603"/>
                  <a:gd name="connsiteX28" fmla="*/ 82744 w 113307"/>
                  <a:gd name="connsiteY28" fmla="*/ 61986 h 122603"/>
                  <a:gd name="connsiteX29" fmla="*/ 59932 w 113307"/>
                  <a:gd name="connsiteY29" fmla="*/ 80585 h 122603"/>
                  <a:gd name="connsiteX30" fmla="*/ 44284 w 113307"/>
                  <a:gd name="connsiteY30" fmla="*/ 69578 h 122603"/>
                  <a:gd name="connsiteX31" fmla="*/ 44661 w 113307"/>
                  <a:gd name="connsiteY31" fmla="*/ 66921 h 122603"/>
                  <a:gd name="connsiteX32" fmla="*/ 56161 w 113307"/>
                  <a:gd name="connsiteY32" fmla="*/ 19284 h 122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13307" h="122603">
                    <a:moveTo>
                      <a:pt x="12799" y="110382"/>
                    </a:moveTo>
                    <a:cubicBezTo>
                      <a:pt x="12045" y="113039"/>
                      <a:pt x="11856" y="113229"/>
                      <a:pt x="11668" y="113419"/>
                    </a:cubicBezTo>
                    <a:cubicBezTo>
                      <a:pt x="10537" y="113798"/>
                      <a:pt x="8463" y="113798"/>
                      <a:pt x="6766" y="113798"/>
                    </a:cubicBezTo>
                    <a:cubicBezTo>
                      <a:pt x="3561" y="113798"/>
                      <a:pt x="168" y="113798"/>
                      <a:pt x="168" y="119112"/>
                    </a:cubicBezTo>
                    <a:cubicBezTo>
                      <a:pt x="168" y="121200"/>
                      <a:pt x="1676" y="122718"/>
                      <a:pt x="3750" y="122718"/>
                    </a:cubicBezTo>
                    <a:cubicBezTo>
                      <a:pt x="9217" y="122718"/>
                      <a:pt x="15439" y="122149"/>
                      <a:pt x="21094" y="122149"/>
                    </a:cubicBezTo>
                    <a:cubicBezTo>
                      <a:pt x="27693" y="122149"/>
                      <a:pt x="34857" y="122718"/>
                      <a:pt x="41267" y="122718"/>
                    </a:cubicBezTo>
                    <a:cubicBezTo>
                      <a:pt x="42587" y="122718"/>
                      <a:pt x="46169" y="122718"/>
                      <a:pt x="46169" y="117215"/>
                    </a:cubicBezTo>
                    <a:cubicBezTo>
                      <a:pt x="46169" y="113988"/>
                      <a:pt x="43153" y="113798"/>
                      <a:pt x="41267" y="113798"/>
                    </a:cubicBezTo>
                    <a:cubicBezTo>
                      <a:pt x="38628" y="113798"/>
                      <a:pt x="35611" y="113798"/>
                      <a:pt x="33161" y="113609"/>
                    </a:cubicBezTo>
                    <a:lnTo>
                      <a:pt x="41267" y="80585"/>
                    </a:lnTo>
                    <a:cubicBezTo>
                      <a:pt x="44095" y="83242"/>
                      <a:pt x="50317" y="87418"/>
                      <a:pt x="60309" y="87418"/>
                    </a:cubicBezTo>
                    <a:cubicBezTo>
                      <a:pt x="93114" y="87418"/>
                      <a:pt x="113475" y="57431"/>
                      <a:pt x="113475" y="31430"/>
                    </a:cubicBezTo>
                    <a:cubicBezTo>
                      <a:pt x="113475" y="8086"/>
                      <a:pt x="96130" y="115"/>
                      <a:pt x="80482" y="115"/>
                    </a:cubicBezTo>
                    <a:cubicBezTo>
                      <a:pt x="67096" y="115"/>
                      <a:pt x="57293" y="7517"/>
                      <a:pt x="54276" y="10364"/>
                    </a:cubicBezTo>
                    <a:cubicBezTo>
                      <a:pt x="47112" y="115"/>
                      <a:pt x="34669" y="115"/>
                      <a:pt x="32595" y="115"/>
                    </a:cubicBezTo>
                    <a:cubicBezTo>
                      <a:pt x="25619" y="115"/>
                      <a:pt x="20152" y="4101"/>
                      <a:pt x="16193" y="10933"/>
                    </a:cubicBezTo>
                    <a:cubicBezTo>
                      <a:pt x="11479" y="18525"/>
                      <a:pt x="9028" y="28773"/>
                      <a:pt x="9028" y="29722"/>
                    </a:cubicBezTo>
                    <a:cubicBezTo>
                      <a:pt x="9028" y="32379"/>
                      <a:pt x="11856" y="32379"/>
                      <a:pt x="13553" y="32379"/>
                    </a:cubicBezTo>
                    <a:cubicBezTo>
                      <a:pt x="15627" y="32379"/>
                      <a:pt x="16381" y="32379"/>
                      <a:pt x="17324" y="31430"/>
                    </a:cubicBezTo>
                    <a:cubicBezTo>
                      <a:pt x="17701" y="31051"/>
                      <a:pt x="17701" y="30671"/>
                      <a:pt x="18832" y="25926"/>
                    </a:cubicBezTo>
                    <a:cubicBezTo>
                      <a:pt x="22603" y="10743"/>
                      <a:pt x="26939" y="6948"/>
                      <a:pt x="31652" y="6948"/>
                    </a:cubicBezTo>
                    <a:cubicBezTo>
                      <a:pt x="33726" y="6948"/>
                      <a:pt x="35988" y="7707"/>
                      <a:pt x="35988" y="13970"/>
                    </a:cubicBezTo>
                    <a:cubicBezTo>
                      <a:pt x="35988" y="16817"/>
                      <a:pt x="35611" y="19474"/>
                      <a:pt x="34857" y="22131"/>
                    </a:cubicBezTo>
                    <a:lnTo>
                      <a:pt x="12799" y="110382"/>
                    </a:lnTo>
                    <a:close/>
                    <a:moveTo>
                      <a:pt x="56161" y="19284"/>
                    </a:moveTo>
                    <a:cubicBezTo>
                      <a:pt x="61629" y="12831"/>
                      <a:pt x="70490" y="6948"/>
                      <a:pt x="79539" y="6948"/>
                    </a:cubicBezTo>
                    <a:cubicBezTo>
                      <a:pt x="91228" y="6948"/>
                      <a:pt x="92171" y="17196"/>
                      <a:pt x="92171" y="21372"/>
                    </a:cubicBezTo>
                    <a:cubicBezTo>
                      <a:pt x="92171" y="31241"/>
                      <a:pt x="85761" y="54584"/>
                      <a:pt x="82744" y="61986"/>
                    </a:cubicBezTo>
                    <a:cubicBezTo>
                      <a:pt x="76900" y="75841"/>
                      <a:pt x="67662" y="80585"/>
                      <a:pt x="59932" y="80585"/>
                    </a:cubicBezTo>
                    <a:cubicBezTo>
                      <a:pt x="48809" y="80585"/>
                      <a:pt x="44284" y="71665"/>
                      <a:pt x="44284" y="69578"/>
                    </a:cubicBezTo>
                    <a:lnTo>
                      <a:pt x="44661" y="66921"/>
                    </a:lnTo>
                    <a:lnTo>
                      <a:pt x="56161" y="19284"/>
                    </a:lnTo>
                    <a:close/>
                  </a:path>
                </a:pathLst>
              </a:custGeom>
              <a:solidFill>
                <a:srgbClr val="00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0" name="Freeform 1649">
                <a:extLst>
                  <a:ext uri="{FF2B5EF4-FFF2-40B4-BE49-F238E27FC236}">
                    <a16:creationId xmlns:a16="http://schemas.microsoft.com/office/drawing/2014/main" id="{5CC977C7-6944-AEE9-1F3D-61DABB896375}"/>
                  </a:ext>
                </a:extLst>
              </p:cNvPr>
              <p:cNvSpPr/>
              <p:nvPr>
                <p:custDataLst>
                  <p:tags r:id="rId196"/>
                </p:custDataLst>
              </p:nvPr>
            </p:nvSpPr>
            <p:spPr>
              <a:xfrm>
                <a:off x="5830138" y="4568603"/>
                <a:ext cx="61235" cy="90870"/>
              </a:xfrm>
              <a:custGeom>
                <a:avLst/>
                <a:gdLst>
                  <a:gd name="connsiteX0" fmla="*/ 61409 w 61235"/>
                  <a:gd name="connsiteY0" fmla="*/ 45945 h 90870"/>
                  <a:gd name="connsiteX1" fmla="*/ 53622 w 61235"/>
                  <a:gd name="connsiteY1" fmla="*/ 11536 h 90870"/>
                  <a:gd name="connsiteX2" fmla="*/ 30791 w 61235"/>
                  <a:gd name="connsiteY2" fmla="*/ 111 h 90870"/>
                  <a:gd name="connsiteX3" fmla="*/ 173 w 61235"/>
                  <a:gd name="connsiteY3" fmla="*/ 45945 h 90870"/>
                  <a:gd name="connsiteX4" fmla="*/ 30791 w 61235"/>
                  <a:gd name="connsiteY4" fmla="*/ 90982 h 90870"/>
                  <a:gd name="connsiteX5" fmla="*/ 61409 w 61235"/>
                  <a:gd name="connsiteY5" fmla="*/ 45945 h 90870"/>
                  <a:gd name="connsiteX6" fmla="*/ 30791 w 61235"/>
                  <a:gd name="connsiteY6" fmla="*/ 87262 h 90870"/>
                  <a:gd name="connsiteX7" fmla="*/ 14031 w 61235"/>
                  <a:gd name="connsiteY7" fmla="*/ 72781 h 90870"/>
                  <a:gd name="connsiteX8" fmla="*/ 12183 w 61235"/>
                  <a:gd name="connsiteY8" fmla="*/ 44218 h 90870"/>
                  <a:gd name="connsiteX9" fmla="*/ 14163 w 61235"/>
                  <a:gd name="connsiteY9" fmla="*/ 17116 h 90870"/>
                  <a:gd name="connsiteX10" fmla="*/ 30791 w 61235"/>
                  <a:gd name="connsiteY10" fmla="*/ 3831 h 90870"/>
                  <a:gd name="connsiteX11" fmla="*/ 47156 w 61235"/>
                  <a:gd name="connsiteY11" fmla="*/ 15920 h 90870"/>
                  <a:gd name="connsiteX12" fmla="*/ 49399 w 61235"/>
                  <a:gd name="connsiteY12" fmla="*/ 44218 h 90870"/>
                  <a:gd name="connsiteX13" fmla="*/ 47683 w 61235"/>
                  <a:gd name="connsiteY13" fmla="*/ 72250 h 90870"/>
                  <a:gd name="connsiteX14" fmla="*/ 30791 w 61235"/>
                  <a:gd name="connsiteY14" fmla="*/ 87262 h 9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1235" h="90870">
                    <a:moveTo>
                      <a:pt x="61409" y="45945"/>
                    </a:moveTo>
                    <a:cubicBezTo>
                      <a:pt x="61409" y="31331"/>
                      <a:pt x="59693" y="20836"/>
                      <a:pt x="53622" y="11536"/>
                    </a:cubicBezTo>
                    <a:cubicBezTo>
                      <a:pt x="49531" y="5425"/>
                      <a:pt x="41349" y="111"/>
                      <a:pt x="30791" y="111"/>
                    </a:cubicBezTo>
                    <a:cubicBezTo>
                      <a:pt x="173" y="111"/>
                      <a:pt x="173" y="36380"/>
                      <a:pt x="173" y="45945"/>
                    </a:cubicBezTo>
                    <a:cubicBezTo>
                      <a:pt x="173" y="55510"/>
                      <a:pt x="173" y="90982"/>
                      <a:pt x="30791" y="90982"/>
                    </a:cubicBezTo>
                    <a:cubicBezTo>
                      <a:pt x="61409" y="90982"/>
                      <a:pt x="61409" y="55510"/>
                      <a:pt x="61409" y="45945"/>
                    </a:cubicBezTo>
                    <a:close/>
                    <a:moveTo>
                      <a:pt x="30791" y="87262"/>
                    </a:moveTo>
                    <a:cubicBezTo>
                      <a:pt x="24720" y="87262"/>
                      <a:pt x="16670" y="83675"/>
                      <a:pt x="14031" y="72781"/>
                    </a:cubicBezTo>
                    <a:cubicBezTo>
                      <a:pt x="12183" y="64943"/>
                      <a:pt x="12183" y="54049"/>
                      <a:pt x="12183" y="44218"/>
                    </a:cubicBezTo>
                    <a:cubicBezTo>
                      <a:pt x="12183" y="34520"/>
                      <a:pt x="12183" y="24423"/>
                      <a:pt x="14163" y="17116"/>
                    </a:cubicBezTo>
                    <a:cubicBezTo>
                      <a:pt x="16934" y="6621"/>
                      <a:pt x="25380" y="3831"/>
                      <a:pt x="30791" y="3831"/>
                    </a:cubicBezTo>
                    <a:cubicBezTo>
                      <a:pt x="37918" y="3831"/>
                      <a:pt x="44780" y="8215"/>
                      <a:pt x="47156" y="15920"/>
                    </a:cubicBezTo>
                    <a:cubicBezTo>
                      <a:pt x="49267" y="23094"/>
                      <a:pt x="49399" y="32660"/>
                      <a:pt x="49399" y="44218"/>
                    </a:cubicBezTo>
                    <a:cubicBezTo>
                      <a:pt x="49399" y="54049"/>
                      <a:pt x="49399" y="63880"/>
                      <a:pt x="47683" y="72250"/>
                    </a:cubicBezTo>
                    <a:cubicBezTo>
                      <a:pt x="45044" y="84339"/>
                      <a:pt x="36070" y="87262"/>
                      <a:pt x="30791" y="8726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1" name="Freeform 1650">
                <a:extLst>
                  <a:ext uri="{FF2B5EF4-FFF2-40B4-BE49-F238E27FC236}">
                    <a16:creationId xmlns:a16="http://schemas.microsoft.com/office/drawing/2014/main" id="{7AE8736F-ABF4-B37C-CCAB-A4D787729AD9}"/>
                  </a:ext>
                </a:extLst>
              </p:cNvPr>
              <p:cNvSpPr/>
              <p:nvPr>
                <p:custDataLst>
                  <p:tags r:id="rId197"/>
                </p:custDataLst>
              </p:nvPr>
            </p:nvSpPr>
            <p:spPr>
              <a:xfrm>
                <a:off x="5831326" y="4689898"/>
                <a:ext cx="67833" cy="93527"/>
              </a:xfrm>
              <a:custGeom>
                <a:avLst/>
                <a:gdLst>
                  <a:gd name="connsiteX0" fmla="*/ 67479 w 67833"/>
                  <a:gd name="connsiteY0" fmla="*/ 4103 h 93527"/>
                  <a:gd name="connsiteX1" fmla="*/ 68007 w 67833"/>
                  <a:gd name="connsiteY1" fmla="*/ 1978 h 93527"/>
                  <a:gd name="connsiteX2" fmla="*/ 65896 w 67833"/>
                  <a:gd name="connsiteY2" fmla="*/ 118 h 93527"/>
                  <a:gd name="connsiteX3" fmla="*/ 49003 w 67833"/>
                  <a:gd name="connsiteY3" fmla="*/ 1446 h 93527"/>
                  <a:gd name="connsiteX4" fmla="*/ 46100 w 67833"/>
                  <a:gd name="connsiteY4" fmla="*/ 4502 h 93527"/>
                  <a:gd name="connsiteX5" fmla="*/ 49531 w 67833"/>
                  <a:gd name="connsiteY5" fmla="*/ 6362 h 93527"/>
                  <a:gd name="connsiteX6" fmla="*/ 55866 w 67833"/>
                  <a:gd name="connsiteY6" fmla="*/ 8355 h 93527"/>
                  <a:gd name="connsiteX7" fmla="*/ 55338 w 67833"/>
                  <a:gd name="connsiteY7" fmla="*/ 11277 h 93527"/>
                  <a:gd name="connsiteX8" fmla="*/ 47815 w 67833"/>
                  <a:gd name="connsiteY8" fmla="*/ 41567 h 93527"/>
                  <a:gd name="connsiteX9" fmla="*/ 34222 w 67833"/>
                  <a:gd name="connsiteY9" fmla="*/ 33729 h 93527"/>
                  <a:gd name="connsiteX10" fmla="*/ 173 w 67833"/>
                  <a:gd name="connsiteY10" fmla="*/ 71592 h 93527"/>
                  <a:gd name="connsiteX11" fmla="*/ 20101 w 67833"/>
                  <a:gd name="connsiteY11" fmla="*/ 93645 h 93527"/>
                  <a:gd name="connsiteX12" fmla="*/ 38841 w 67833"/>
                  <a:gd name="connsiteY12" fmla="*/ 84346 h 93527"/>
                  <a:gd name="connsiteX13" fmla="*/ 52434 w 67833"/>
                  <a:gd name="connsiteY13" fmla="*/ 93645 h 93527"/>
                  <a:gd name="connsiteX14" fmla="*/ 62860 w 67833"/>
                  <a:gd name="connsiteY14" fmla="*/ 86604 h 93527"/>
                  <a:gd name="connsiteX15" fmla="*/ 67479 w 67833"/>
                  <a:gd name="connsiteY15" fmla="*/ 73319 h 93527"/>
                  <a:gd name="connsiteX16" fmla="*/ 65368 w 67833"/>
                  <a:gd name="connsiteY16" fmla="*/ 71592 h 93527"/>
                  <a:gd name="connsiteX17" fmla="*/ 62464 w 67833"/>
                  <a:gd name="connsiteY17" fmla="*/ 75710 h 93527"/>
                  <a:gd name="connsiteX18" fmla="*/ 52830 w 67833"/>
                  <a:gd name="connsiteY18" fmla="*/ 89926 h 93527"/>
                  <a:gd name="connsiteX19" fmla="*/ 48475 w 67833"/>
                  <a:gd name="connsiteY19" fmla="*/ 83416 h 93527"/>
                  <a:gd name="connsiteX20" fmla="*/ 49135 w 67833"/>
                  <a:gd name="connsiteY20" fmla="*/ 77969 h 93527"/>
                  <a:gd name="connsiteX21" fmla="*/ 67479 w 67833"/>
                  <a:gd name="connsiteY21" fmla="*/ 4103 h 93527"/>
                  <a:gd name="connsiteX22" fmla="*/ 39369 w 67833"/>
                  <a:gd name="connsiteY22" fmla="*/ 75710 h 93527"/>
                  <a:gd name="connsiteX23" fmla="*/ 32639 w 67833"/>
                  <a:gd name="connsiteY23" fmla="*/ 84611 h 93527"/>
                  <a:gd name="connsiteX24" fmla="*/ 20497 w 67833"/>
                  <a:gd name="connsiteY24" fmla="*/ 89926 h 93527"/>
                  <a:gd name="connsiteX25" fmla="*/ 10863 w 67833"/>
                  <a:gd name="connsiteY25" fmla="*/ 77039 h 93527"/>
                  <a:gd name="connsiteX26" fmla="*/ 17726 w 67833"/>
                  <a:gd name="connsiteY26" fmla="*/ 50070 h 93527"/>
                  <a:gd name="connsiteX27" fmla="*/ 34222 w 67833"/>
                  <a:gd name="connsiteY27" fmla="*/ 37449 h 93527"/>
                  <a:gd name="connsiteX28" fmla="*/ 45968 w 67833"/>
                  <a:gd name="connsiteY28" fmla="*/ 49007 h 93527"/>
                  <a:gd name="connsiteX29" fmla="*/ 45572 w 67833"/>
                  <a:gd name="connsiteY29" fmla="*/ 50867 h 93527"/>
                  <a:gd name="connsiteX30" fmla="*/ 39369 w 67833"/>
                  <a:gd name="connsiteY30" fmla="*/ 75710 h 93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7833" h="93527">
                    <a:moveTo>
                      <a:pt x="67479" y="4103"/>
                    </a:moveTo>
                    <a:cubicBezTo>
                      <a:pt x="67611" y="3838"/>
                      <a:pt x="68007" y="2110"/>
                      <a:pt x="68007" y="1978"/>
                    </a:cubicBezTo>
                    <a:cubicBezTo>
                      <a:pt x="68007" y="1313"/>
                      <a:pt x="67479" y="118"/>
                      <a:pt x="65896" y="118"/>
                    </a:cubicBezTo>
                    <a:cubicBezTo>
                      <a:pt x="63256" y="118"/>
                      <a:pt x="52302" y="1181"/>
                      <a:pt x="49003" y="1446"/>
                    </a:cubicBezTo>
                    <a:cubicBezTo>
                      <a:pt x="47947" y="1579"/>
                      <a:pt x="46100" y="1712"/>
                      <a:pt x="46100" y="4502"/>
                    </a:cubicBezTo>
                    <a:cubicBezTo>
                      <a:pt x="46100" y="6362"/>
                      <a:pt x="47947" y="6362"/>
                      <a:pt x="49531" y="6362"/>
                    </a:cubicBezTo>
                    <a:cubicBezTo>
                      <a:pt x="55866" y="6362"/>
                      <a:pt x="55866" y="7292"/>
                      <a:pt x="55866" y="8355"/>
                    </a:cubicBezTo>
                    <a:cubicBezTo>
                      <a:pt x="55866" y="9284"/>
                      <a:pt x="55602" y="10082"/>
                      <a:pt x="55338" y="11277"/>
                    </a:cubicBezTo>
                    <a:lnTo>
                      <a:pt x="47815" y="41567"/>
                    </a:lnTo>
                    <a:cubicBezTo>
                      <a:pt x="45044" y="37183"/>
                      <a:pt x="40557" y="33729"/>
                      <a:pt x="34222" y="33729"/>
                    </a:cubicBezTo>
                    <a:cubicBezTo>
                      <a:pt x="17330" y="33729"/>
                      <a:pt x="173" y="52461"/>
                      <a:pt x="173" y="71592"/>
                    </a:cubicBezTo>
                    <a:cubicBezTo>
                      <a:pt x="173" y="84479"/>
                      <a:pt x="8752" y="93645"/>
                      <a:pt x="20101" y="93645"/>
                    </a:cubicBezTo>
                    <a:cubicBezTo>
                      <a:pt x="27228" y="93645"/>
                      <a:pt x="33562" y="89527"/>
                      <a:pt x="38841" y="84346"/>
                    </a:cubicBezTo>
                    <a:cubicBezTo>
                      <a:pt x="41349" y="92317"/>
                      <a:pt x="49003" y="93645"/>
                      <a:pt x="52434" y="93645"/>
                    </a:cubicBezTo>
                    <a:cubicBezTo>
                      <a:pt x="57185" y="93645"/>
                      <a:pt x="60485" y="90723"/>
                      <a:pt x="62860" y="86604"/>
                    </a:cubicBezTo>
                    <a:cubicBezTo>
                      <a:pt x="65764" y="81423"/>
                      <a:pt x="67479" y="73850"/>
                      <a:pt x="67479" y="73319"/>
                    </a:cubicBezTo>
                    <a:cubicBezTo>
                      <a:pt x="67479" y="71592"/>
                      <a:pt x="65764" y="71592"/>
                      <a:pt x="65368" y="71592"/>
                    </a:cubicBezTo>
                    <a:cubicBezTo>
                      <a:pt x="63520" y="71592"/>
                      <a:pt x="63388" y="72123"/>
                      <a:pt x="62464" y="75710"/>
                    </a:cubicBezTo>
                    <a:cubicBezTo>
                      <a:pt x="60881" y="82087"/>
                      <a:pt x="58373" y="89926"/>
                      <a:pt x="52830" y="89926"/>
                    </a:cubicBezTo>
                    <a:cubicBezTo>
                      <a:pt x="49399" y="89926"/>
                      <a:pt x="48475" y="87003"/>
                      <a:pt x="48475" y="83416"/>
                    </a:cubicBezTo>
                    <a:cubicBezTo>
                      <a:pt x="48475" y="80892"/>
                      <a:pt x="48739" y="79696"/>
                      <a:pt x="49135" y="77969"/>
                    </a:cubicBezTo>
                    <a:lnTo>
                      <a:pt x="67479" y="4103"/>
                    </a:lnTo>
                    <a:close/>
                    <a:moveTo>
                      <a:pt x="39369" y="75710"/>
                    </a:moveTo>
                    <a:cubicBezTo>
                      <a:pt x="38445" y="79430"/>
                      <a:pt x="35542" y="82087"/>
                      <a:pt x="32639" y="84611"/>
                    </a:cubicBezTo>
                    <a:cubicBezTo>
                      <a:pt x="31451" y="85674"/>
                      <a:pt x="26172" y="89926"/>
                      <a:pt x="20497" y="89926"/>
                    </a:cubicBezTo>
                    <a:cubicBezTo>
                      <a:pt x="15614" y="89926"/>
                      <a:pt x="10863" y="86471"/>
                      <a:pt x="10863" y="77039"/>
                    </a:cubicBezTo>
                    <a:cubicBezTo>
                      <a:pt x="10863" y="69998"/>
                      <a:pt x="14690" y="55384"/>
                      <a:pt x="17726" y="50070"/>
                    </a:cubicBezTo>
                    <a:cubicBezTo>
                      <a:pt x="23796" y="39442"/>
                      <a:pt x="30527" y="37449"/>
                      <a:pt x="34222" y="37449"/>
                    </a:cubicBezTo>
                    <a:cubicBezTo>
                      <a:pt x="43460" y="37449"/>
                      <a:pt x="45968" y="47546"/>
                      <a:pt x="45968" y="49007"/>
                    </a:cubicBezTo>
                    <a:cubicBezTo>
                      <a:pt x="45968" y="49539"/>
                      <a:pt x="45704" y="50469"/>
                      <a:pt x="45572" y="50867"/>
                    </a:cubicBezTo>
                    <a:lnTo>
                      <a:pt x="39369" y="75710"/>
                    </a:lnTo>
                    <a:close/>
                  </a:path>
                </a:pathLst>
              </a:custGeom>
              <a:solidFill>
                <a:srgbClr val="00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2" name="Freeform 1651">
                <a:extLst>
                  <a:ext uri="{FF2B5EF4-FFF2-40B4-BE49-F238E27FC236}">
                    <a16:creationId xmlns:a16="http://schemas.microsoft.com/office/drawing/2014/main" id="{D962F755-0DE9-747A-B5A2-EC55DC1317AB}"/>
                  </a:ext>
                </a:extLst>
              </p:cNvPr>
              <p:cNvSpPr/>
              <p:nvPr>
                <p:custDataLst>
                  <p:tags r:id="rId198"/>
                </p:custDataLst>
              </p:nvPr>
            </p:nvSpPr>
            <p:spPr>
              <a:xfrm>
                <a:off x="5974112" y="4665526"/>
                <a:ext cx="125373" cy="44410"/>
              </a:xfrm>
              <a:custGeom>
                <a:avLst/>
                <a:gdLst>
                  <a:gd name="connsiteX0" fmla="*/ 119144 w 125373"/>
                  <a:gd name="connsiteY0" fmla="*/ 7707 h 44410"/>
                  <a:gd name="connsiteX1" fmla="*/ 125554 w 125373"/>
                  <a:gd name="connsiteY1" fmla="*/ 3911 h 44410"/>
                  <a:gd name="connsiteX2" fmla="*/ 119333 w 125373"/>
                  <a:gd name="connsiteY2" fmla="*/ 115 h 44410"/>
                  <a:gd name="connsiteX3" fmla="*/ 6402 w 125373"/>
                  <a:gd name="connsiteY3" fmla="*/ 115 h 44410"/>
                  <a:gd name="connsiteX4" fmla="*/ 181 w 125373"/>
                  <a:gd name="connsiteY4" fmla="*/ 3911 h 44410"/>
                  <a:gd name="connsiteX5" fmla="*/ 6591 w 125373"/>
                  <a:gd name="connsiteY5" fmla="*/ 7707 h 44410"/>
                  <a:gd name="connsiteX6" fmla="*/ 119144 w 125373"/>
                  <a:gd name="connsiteY6" fmla="*/ 7707 h 44410"/>
                  <a:gd name="connsiteX7" fmla="*/ 119333 w 125373"/>
                  <a:gd name="connsiteY7" fmla="*/ 44526 h 44410"/>
                  <a:gd name="connsiteX8" fmla="*/ 125554 w 125373"/>
                  <a:gd name="connsiteY8" fmla="*/ 40730 h 44410"/>
                  <a:gd name="connsiteX9" fmla="*/ 119144 w 125373"/>
                  <a:gd name="connsiteY9" fmla="*/ 36934 h 44410"/>
                  <a:gd name="connsiteX10" fmla="*/ 6591 w 125373"/>
                  <a:gd name="connsiteY10" fmla="*/ 36934 h 44410"/>
                  <a:gd name="connsiteX11" fmla="*/ 181 w 125373"/>
                  <a:gd name="connsiteY11" fmla="*/ 40730 h 44410"/>
                  <a:gd name="connsiteX12" fmla="*/ 6402 w 125373"/>
                  <a:gd name="connsiteY12" fmla="*/ 44526 h 44410"/>
                  <a:gd name="connsiteX13" fmla="*/ 119333 w 125373"/>
                  <a:gd name="connsiteY13" fmla="*/ 44526 h 44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5373" h="44410">
                    <a:moveTo>
                      <a:pt x="119144" y="7707"/>
                    </a:moveTo>
                    <a:cubicBezTo>
                      <a:pt x="121972" y="7707"/>
                      <a:pt x="125554" y="7707"/>
                      <a:pt x="125554" y="3911"/>
                    </a:cubicBezTo>
                    <a:cubicBezTo>
                      <a:pt x="125554" y="115"/>
                      <a:pt x="121972" y="115"/>
                      <a:pt x="119333" y="115"/>
                    </a:cubicBezTo>
                    <a:lnTo>
                      <a:pt x="6402" y="115"/>
                    </a:lnTo>
                    <a:cubicBezTo>
                      <a:pt x="3763" y="115"/>
                      <a:pt x="181" y="115"/>
                      <a:pt x="181" y="3911"/>
                    </a:cubicBezTo>
                    <a:cubicBezTo>
                      <a:pt x="181" y="7707"/>
                      <a:pt x="3763" y="7707"/>
                      <a:pt x="6591" y="7707"/>
                    </a:cubicBezTo>
                    <a:lnTo>
                      <a:pt x="119144" y="7707"/>
                    </a:lnTo>
                    <a:close/>
                    <a:moveTo>
                      <a:pt x="119333" y="44526"/>
                    </a:moveTo>
                    <a:cubicBezTo>
                      <a:pt x="121972" y="44526"/>
                      <a:pt x="125554" y="44526"/>
                      <a:pt x="125554" y="40730"/>
                    </a:cubicBezTo>
                    <a:cubicBezTo>
                      <a:pt x="125554" y="36934"/>
                      <a:pt x="121972" y="36934"/>
                      <a:pt x="119144" y="36934"/>
                    </a:cubicBezTo>
                    <a:lnTo>
                      <a:pt x="6591" y="36934"/>
                    </a:lnTo>
                    <a:cubicBezTo>
                      <a:pt x="3763" y="36934"/>
                      <a:pt x="181" y="36934"/>
                      <a:pt x="181" y="40730"/>
                    </a:cubicBezTo>
                    <a:cubicBezTo>
                      <a:pt x="181" y="44526"/>
                      <a:pt x="3763" y="44526"/>
                      <a:pt x="6402" y="44526"/>
                    </a:cubicBezTo>
                    <a:lnTo>
                      <a:pt x="119333" y="44526"/>
                    </a:lnTo>
                    <a:close/>
                  </a:path>
                </a:pathLst>
              </a:custGeom>
              <a:solidFill>
                <a:srgbClr val="00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3" name="Freeform 1652">
                <a:extLst>
                  <a:ext uri="{FF2B5EF4-FFF2-40B4-BE49-F238E27FC236}">
                    <a16:creationId xmlns:a16="http://schemas.microsoft.com/office/drawing/2014/main" id="{947F9493-F8CF-F5C7-CC9F-42AB1D2F150C}"/>
                  </a:ext>
                </a:extLst>
              </p:cNvPr>
              <p:cNvSpPr/>
              <p:nvPr>
                <p:custDataLst>
                  <p:tags r:id="rId199"/>
                </p:custDataLst>
              </p:nvPr>
            </p:nvSpPr>
            <p:spPr>
              <a:xfrm>
                <a:off x="6107362" y="4649394"/>
                <a:ext cx="113307" cy="122603"/>
              </a:xfrm>
              <a:custGeom>
                <a:avLst/>
                <a:gdLst>
                  <a:gd name="connsiteX0" fmla="*/ 12820 w 113307"/>
                  <a:gd name="connsiteY0" fmla="*/ 110382 h 122603"/>
                  <a:gd name="connsiteX1" fmla="*/ 11689 w 113307"/>
                  <a:gd name="connsiteY1" fmla="*/ 113419 h 122603"/>
                  <a:gd name="connsiteX2" fmla="*/ 6787 w 113307"/>
                  <a:gd name="connsiteY2" fmla="*/ 113798 h 122603"/>
                  <a:gd name="connsiteX3" fmla="*/ 189 w 113307"/>
                  <a:gd name="connsiteY3" fmla="*/ 119112 h 122603"/>
                  <a:gd name="connsiteX4" fmla="*/ 3771 w 113307"/>
                  <a:gd name="connsiteY4" fmla="*/ 122718 h 122603"/>
                  <a:gd name="connsiteX5" fmla="*/ 21116 w 113307"/>
                  <a:gd name="connsiteY5" fmla="*/ 122149 h 122603"/>
                  <a:gd name="connsiteX6" fmla="*/ 41289 w 113307"/>
                  <a:gd name="connsiteY6" fmla="*/ 122718 h 122603"/>
                  <a:gd name="connsiteX7" fmla="*/ 46190 w 113307"/>
                  <a:gd name="connsiteY7" fmla="*/ 117215 h 122603"/>
                  <a:gd name="connsiteX8" fmla="*/ 41289 w 113307"/>
                  <a:gd name="connsiteY8" fmla="*/ 113798 h 122603"/>
                  <a:gd name="connsiteX9" fmla="*/ 33182 w 113307"/>
                  <a:gd name="connsiteY9" fmla="*/ 113609 h 122603"/>
                  <a:gd name="connsiteX10" fmla="*/ 41289 w 113307"/>
                  <a:gd name="connsiteY10" fmla="*/ 80585 h 122603"/>
                  <a:gd name="connsiteX11" fmla="*/ 60330 w 113307"/>
                  <a:gd name="connsiteY11" fmla="*/ 87418 h 122603"/>
                  <a:gd name="connsiteX12" fmla="*/ 113496 w 113307"/>
                  <a:gd name="connsiteY12" fmla="*/ 31430 h 122603"/>
                  <a:gd name="connsiteX13" fmla="*/ 80503 w 113307"/>
                  <a:gd name="connsiteY13" fmla="*/ 115 h 122603"/>
                  <a:gd name="connsiteX14" fmla="*/ 54297 w 113307"/>
                  <a:gd name="connsiteY14" fmla="*/ 10364 h 122603"/>
                  <a:gd name="connsiteX15" fmla="*/ 32616 w 113307"/>
                  <a:gd name="connsiteY15" fmla="*/ 115 h 122603"/>
                  <a:gd name="connsiteX16" fmla="*/ 16214 w 113307"/>
                  <a:gd name="connsiteY16" fmla="*/ 10933 h 122603"/>
                  <a:gd name="connsiteX17" fmla="*/ 9050 w 113307"/>
                  <a:gd name="connsiteY17" fmla="*/ 29722 h 122603"/>
                  <a:gd name="connsiteX18" fmla="*/ 13574 w 113307"/>
                  <a:gd name="connsiteY18" fmla="*/ 32379 h 122603"/>
                  <a:gd name="connsiteX19" fmla="*/ 17345 w 113307"/>
                  <a:gd name="connsiteY19" fmla="*/ 31430 h 122603"/>
                  <a:gd name="connsiteX20" fmla="*/ 18853 w 113307"/>
                  <a:gd name="connsiteY20" fmla="*/ 25926 h 122603"/>
                  <a:gd name="connsiteX21" fmla="*/ 31673 w 113307"/>
                  <a:gd name="connsiteY21" fmla="*/ 6948 h 122603"/>
                  <a:gd name="connsiteX22" fmla="*/ 36010 w 113307"/>
                  <a:gd name="connsiteY22" fmla="*/ 13970 h 122603"/>
                  <a:gd name="connsiteX23" fmla="*/ 34878 w 113307"/>
                  <a:gd name="connsiteY23" fmla="*/ 22131 h 122603"/>
                  <a:gd name="connsiteX24" fmla="*/ 12820 w 113307"/>
                  <a:gd name="connsiteY24" fmla="*/ 110382 h 122603"/>
                  <a:gd name="connsiteX25" fmla="*/ 56183 w 113307"/>
                  <a:gd name="connsiteY25" fmla="*/ 19284 h 122603"/>
                  <a:gd name="connsiteX26" fmla="*/ 79560 w 113307"/>
                  <a:gd name="connsiteY26" fmla="*/ 6948 h 122603"/>
                  <a:gd name="connsiteX27" fmla="*/ 92192 w 113307"/>
                  <a:gd name="connsiteY27" fmla="*/ 21372 h 122603"/>
                  <a:gd name="connsiteX28" fmla="*/ 82765 w 113307"/>
                  <a:gd name="connsiteY28" fmla="*/ 61986 h 122603"/>
                  <a:gd name="connsiteX29" fmla="*/ 59953 w 113307"/>
                  <a:gd name="connsiteY29" fmla="*/ 80585 h 122603"/>
                  <a:gd name="connsiteX30" fmla="*/ 44305 w 113307"/>
                  <a:gd name="connsiteY30" fmla="*/ 69578 h 122603"/>
                  <a:gd name="connsiteX31" fmla="*/ 44682 w 113307"/>
                  <a:gd name="connsiteY31" fmla="*/ 66921 h 122603"/>
                  <a:gd name="connsiteX32" fmla="*/ 56183 w 113307"/>
                  <a:gd name="connsiteY32" fmla="*/ 19284 h 122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13307" h="122603">
                    <a:moveTo>
                      <a:pt x="12820" y="110382"/>
                    </a:moveTo>
                    <a:cubicBezTo>
                      <a:pt x="12066" y="113039"/>
                      <a:pt x="11878" y="113229"/>
                      <a:pt x="11689" y="113419"/>
                    </a:cubicBezTo>
                    <a:cubicBezTo>
                      <a:pt x="10558" y="113798"/>
                      <a:pt x="8484" y="113798"/>
                      <a:pt x="6787" y="113798"/>
                    </a:cubicBezTo>
                    <a:cubicBezTo>
                      <a:pt x="3582" y="113798"/>
                      <a:pt x="189" y="113798"/>
                      <a:pt x="189" y="119112"/>
                    </a:cubicBezTo>
                    <a:cubicBezTo>
                      <a:pt x="189" y="121200"/>
                      <a:pt x="1697" y="122718"/>
                      <a:pt x="3771" y="122718"/>
                    </a:cubicBezTo>
                    <a:cubicBezTo>
                      <a:pt x="9238" y="122718"/>
                      <a:pt x="15460" y="122149"/>
                      <a:pt x="21116" y="122149"/>
                    </a:cubicBezTo>
                    <a:cubicBezTo>
                      <a:pt x="27714" y="122149"/>
                      <a:pt x="34878" y="122718"/>
                      <a:pt x="41289" y="122718"/>
                    </a:cubicBezTo>
                    <a:cubicBezTo>
                      <a:pt x="42608" y="122718"/>
                      <a:pt x="46190" y="122718"/>
                      <a:pt x="46190" y="117215"/>
                    </a:cubicBezTo>
                    <a:cubicBezTo>
                      <a:pt x="46190" y="113988"/>
                      <a:pt x="43174" y="113798"/>
                      <a:pt x="41289" y="113798"/>
                    </a:cubicBezTo>
                    <a:cubicBezTo>
                      <a:pt x="38649" y="113798"/>
                      <a:pt x="35633" y="113798"/>
                      <a:pt x="33182" y="113609"/>
                    </a:cubicBezTo>
                    <a:lnTo>
                      <a:pt x="41289" y="80585"/>
                    </a:lnTo>
                    <a:cubicBezTo>
                      <a:pt x="44116" y="83242"/>
                      <a:pt x="50338" y="87418"/>
                      <a:pt x="60330" y="87418"/>
                    </a:cubicBezTo>
                    <a:cubicBezTo>
                      <a:pt x="93135" y="87418"/>
                      <a:pt x="113496" y="57431"/>
                      <a:pt x="113496" y="31430"/>
                    </a:cubicBezTo>
                    <a:cubicBezTo>
                      <a:pt x="113496" y="8086"/>
                      <a:pt x="96151" y="115"/>
                      <a:pt x="80503" y="115"/>
                    </a:cubicBezTo>
                    <a:cubicBezTo>
                      <a:pt x="67117" y="115"/>
                      <a:pt x="57314" y="7517"/>
                      <a:pt x="54297" y="10364"/>
                    </a:cubicBezTo>
                    <a:cubicBezTo>
                      <a:pt x="47133" y="115"/>
                      <a:pt x="34690" y="115"/>
                      <a:pt x="32616" y="115"/>
                    </a:cubicBezTo>
                    <a:cubicBezTo>
                      <a:pt x="25640" y="115"/>
                      <a:pt x="20173" y="4101"/>
                      <a:pt x="16214" y="10933"/>
                    </a:cubicBezTo>
                    <a:cubicBezTo>
                      <a:pt x="11501" y="18525"/>
                      <a:pt x="9050" y="28773"/>
                      <a:pt x="9050" y="29722"/>
                    </a:cubicBezTo>
                    <a:cubicBezTo>
                      <a:pt x="9050" y="32379"/>
                      <a:pt x="11878" y="32379"/>
                      <a:pt x="13574" y="32379"/>
                    </a:cubicBezTo>
                    <a:cubicBezTo>
                      <a:pt x="15648" y="32379"/>
                      <a:pt x="16402" y="32379"/>
                      <a:pt x="17345" y="31430"/>
                    </a:cubicBezTo>
                    <a:cubicBezTo>
                      <a:pt x="17722" y="31051"/>
                      <a:pt x="17722" y="30671"/>
                      <a:pt x="18853" y="25926"/>
                    </a:cubicBezTo>
                    <a:cubicBezTo>
                      <a:pt x="22624" y="10743"/>
                      <a:pt x="26960" y="6948"/>
                      <a:pt x="31673" y="6948"/>
                    </a:cubicBezTo>
                    <a:cubicBezTo>
                      <a:pt x="33747" y="6948"/>
                      <a:pt x="36010" y="7707"/>
                      <a:pt x="36010" y="13970"/>
                    </a:cubicBezTo>
                    <a:cubicBezTo>
                      <a:pt x="36010" y="16817"/>
                      <a:pt x="35633" y="19474"/>
                      <a:pt x="34878" y="22131"/>
                    </a:cubicBezTo>
                    <a:lnTo>
                      <a:pt x="12820" y="110382"/>
                    </a:lnTo>
                    <a:close/>
                    <a:moveTo>
                      <a:pt x="56183" y="19284"/>
                    </a:moveTo>
                    <a:cubicBezTo>
                      <a:pt x="61650" y="12831"/>
                      <a:pt x="70511" y="6948"/>
                      <a:pt x="79560" y="6948"/>
                    </a:cubicBezTo>
                    <a:cubicBezTo>
                      <a:pt x="91249" y="6948"/>
                      <a:pt x="92192" y="17196"/>
                      <a:pt x="92192" y="21372"/>
                    </a:cubicBezTo>
                    <a:cubicBezTo>
                      <a:pt x="92192" y="31241"/>
                      <a:pt x="85782" y="54584"/>
                      <a:pt x="82765" y="61986"/>
                    </a:cubicBezTo>
                    <a:cubicBezTo>
                      <a:pt x="76921" y="75841"/>
                      <a:pt x="67683" y="80585"/>
                      <a:pt x="59953" y="80585"/>
                    </a:cubicBezTo>
                    <a:cubicBezTo>
                      <a:pt x="48830" y="80585"/>
                      <a:pt x="44305" y="71665"/>
                      <a:pt x="44305" y="69578"/>
                    </a:cubicBezTo>
                    <a:lnTo>
                      <a:pt x="44682" y="66921"/>
                    </a:lnTo>
                    <a:lnTo>
                      <a:pt x="56183" y="19284"/>
                    </a:lnTo>
                    <a:close/>
                  </a:path>
                </a:pathLst>
              </a:custGeom>
              <a:solidFill>
                <a:srgbClr val="00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4" name="Freeform 1653">
                <a:extLst>
                  <a:ext uri="{FF2B5EF4-FFF2-40B4-BE49-F238E27FC236}">
                    <a16:creationId xmlns:a16="http://schemas.microsoft.com/office/drawing/2014/main" id="{D533A874-23C2-33A8-800F-17D7C40A7402}"/>
                  </a:ext>
                </a:extLst>
              </p:cNvPr>
              <p:cNvSpPr/>
              <p:nvPr>
                <p:custDataLst>
                  <p:tags r:id="rId200"/>
                </p:custDataLst>
              </p:nvPr>
            </p:nvSpPr>
            <p:spPr>
              <a:xfrm>
                <a:off x="6232325" y="4722983"/>
                <a:ext cx="56484" cy="59916"/>
              </a:xfrm>
              <a:custGeom>
                <a:avLst/>
                <a:gdLst>
                  <a:gd name="connsiteX0" fmla="*/ 20914 w 56484"/>
                  <a:gd name="connsiteY0" fmla="*/ 28415 h 59916"/>
                  <a:gd name="connsiteX1" fmla="*/ 42162 w 56484"/>
                  <a:gd name="connsiteY1" fmla="*/ 25625 h 59916"/>
                  <a:gd name="connsiteX2" fmla="*/ 53775 w 56484"/>
                  <a:gd name="connsiteY2" fmla="*/ 11809 h 59916"/>
                  <a:gd name="connsiteX3" fmla="*/ 37411 w 56484"/>
                  <a:gd name="connsiteY3" fmla="*/ 118 h 59916"/>
                  <a:gd name="connsiteX4" fmla="*/ 195 w 56484"/>
                  <a:gd name="connsiteY4" fmla="*/ 35058 h 59916"/>
                  <a:gd name="connsiteX5" fmla="*/ 23950 w 56484"/>
                  <a:gd name="connsiteY5" fmla="*/ 60034 h 59916"/>
                  <a:gd name="connsiteX6" fmla="*/ 56679 w 56484"/>
                  <a:gd name="connsiteY6" fmla="*/ 45022 h 59916"/>
                  <a:gd name="connsiteX7" fmla="*/ 54435 w 56484"/>
                  <a:gd name="connsiteY7" fmla="*/ 42763 h 59916"/>
                  <a:gd name="connsiteX8" fmla="*/ 52324 w 56484"/>
                  <a:gd name="connsiteY8" fmla="*/ 44092 h 59916"/>
                  <a:gd name="connsiteX9" fmla="*/ 24214 w 56484"/>
                  <a:gd name="connsiteY9" fmla="*/ 56314 h 59916"/>
                  <a:gd name="connsiteX10" fmla="*/ 11016 w 56484"/>
                  <a:gd name="connsiteY10" fmla="*/ 40239 h 59916"/>
                  <a:gd name="connsiteX11" fmla="*/ 12600 w 56484"/>
                  <a:gd name="connsiteY11" fmla="*/ 28415 h 59916"/>
                  <a:gd name="connsiteX12" fmla="*/ 20914 w 56484"/>
                  <a:gd name="connsiteY12" fmla="*/ 28415 h 59916"/>
                  <a:gd name="connsiteX13" fmla="*/ 13656 w 56484"/>
                  <a:gd name="connsiteY13" fmla="*/ 24695 h 59916"/>
                  <a:gd name="connsiteX14" fmla="*/ 37411 w 56484"/>
                  <a:gd name="connsiteY14" fmla="*/ 3838 h 59916"/>
                  <a:gd name="connsiteX15" fmla="*/ 48100 w 56484"/>
                  <a:gd name="connsiteY15" fmla="*/ 11809 h 59916"/>
                  <a:gd name="connsiteX16" fmla="*/ 20122 w 56484"/>
                  <a:gd name="connsiteY16" fmla="*/ 24695 h 59916"/>
                  <a:gd name="connsiteX17" fmla="*/ 13656 w 56484"/>
                  <a:gd name="connsiteY17" fmla="*/ 24695 h 59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6484" h="59916">
                    <a:moveTo>
                      <a:pt x="20914" y="28415"/>
                    </a:moveTo>
                    <a:cubicBezTo>
                      <a:pt x="24609" y="28415"/>
                      <a:pt x="35035" y="28149"/>
                      <a:pt x="42162" y="25625"/>
                    </a:cubicBezTo>
                    <a:cubicBezTo>
                      <a:pt x="51928" y="22171"/>
                      <a:pt x="53775" y="15794"/>
                      <a:pt x="53775" y="11809"/>
                    </a:cubicBezTo>
                    <a:cubicBezTo>
                      <a:pt x="53775" y="4502"/>
                      <a:pt x="46517" y="118"/>
                      <a:pt x="37411" y="118"/>
                    </a:cubicBezTo>
                    <a:cubicBezTo>
                      <a:pt x="21574" y="118"/>
                      <a:pt x="195" y="12340"/>
                      <a:pt x="195" y="35058"/>
                    </a:cubicBezTo>
                    <a:cubicBezTo>
                      <a:pt x="195" y="48476"/>
                      <a:pt x="8509" y="60034"/>
                      <a:pt x="23950" y="60034"/>
                    </a:cubicBezTo>
                    <a:cubicBezTo>
                      <a:pt x="46253" y="60034"/>
                      <a:pt x="56679" y="46882"/>
                      <a:pt x="56679" y="45022"/>
                    </a:cubicBezTo>
                    <a:cubicBezTo>
                      <a:pt x="56679" y="44224"/>
                      <a:pt x="55491" y="42763"/>
                      <a:pt x="54435" y="42763"/>
                    </a:cubicBezTo>
                    <a:cubicBezTo>
                      <a:pt x="53643" y="42763"/>
                      <a:pt x="53379" y="43029"/>
                      <a:pt x="52324" y="44092"/>
                    </a:cubicBezTo>
                    <a:cubicBezTo>
                      <a:pt x="42030" y="56314"/>
                      <a:pt x="26589" y="56314"/>
                      <a:pt x="24214" y="56314"/>
                    </a:cubicBezTo>
                    <a:cubicBezTo>
                      <a:pt x="16295" y="56314"/>
                      <a:pt x="11016" y="51000"/>
                      <a:pt x="11016" y="40239"/>
                    </a:cubicBezTo>
                    <a:cubicBezTo>
                      <a:pt x="11016" y="38379"/>
                      <a:pt x="11016" y="35722"/>
                      <a:pt x="12600" y="28415"/>
                    </a:cubicBezTo>
                    <a:lnTo>
                      <a:pt x="20914" y="28415"/>
                    </a:lnTo>
                    <a:close/>
                    <a:moveTo>
                      <a:pt x="13656" y="24695"/>
                    </a:moveTo>
                    <a:cubicBezTo>
                      <a:pt x="19067" y="5432"/>
                      <a:pt x="33716" y="3838"/>
                      <a:pt x="37411" y="3838"/>
                    </a:cubicBezTo>
                    <a:cubicBezTo>
                      <a:pt x="43218" y="3838"/>
                      <a:pt x="48100" y="6760"/>
                      <a:pt x="48100" y="11809"/>
                    </a:cubicBezTo>
                    <a:cubicBezTo>
                      <a:pt x="48100" y="24695"/>
                      <a:pt x="25797" y="24695"/>
                      <a:pt x="20122" y="24695"/>
                    </a:cubicBezTo>
                    <a:lnTo>
                      <a:pt x="13656" y="24695"/>
                    </a:lnTo>
                    <a:close/>
                  </a:path>
                </a:pathLst>
              </a:custGeom>
              <a:solidFill>
                <a:srgbClr val="00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5" name="Freeform 1654">
                <a:extLst>
                  <a:ext uri="{FF2B5EF4-FFF2-40B4-BE49-F238E27FC236}">
                    <a16:creationId xmlns:a16="http://schemas.microsoft.com/office/drawing/2014/main" id="{CEC0BFFB-26F1-ECBD-5200-CEB838995DFE}"/>
                  </a:ext>
                </a:extLst>
              </p:cNvPr>
              <p:cNvSpPr/>
              <p:nvPr>
                <p:custDataLst>
                  <p:tags r:id="rId201"/>
                </p:custDataLst>
              </p:nvPr>
            </p:nvSpPr>
            <p:spPr>
              <a:xfrm>
                <a:off x="6320654" y="4715061"/>
                <a:ext cx="22058" cy="56746"/>
              </a:xfrm>
              <a:custGeom>
                <a:avLst/>
                <a:gdLst>
                  <a:gd name="connsiteX0" fmla="*/ 22257 w 22058"/>
                  <a:gd name="connsiteY0" fmla="*/ 20043 h 56746"/>
                  <a:gd name="connsiteX1" fmla="*/ 10191 w 22058"/>
                  <a:gd name="connsiteY1" fmla="*/ 115 h 56746"/>
                  <a:gd name="connsiteX2" fmla="*/ 199 w 22058"/>
                  <a:gd name="connsiteY2" fmla="*/ 10174 h 56746"/>
                  <a:gd name="connsiteX3" fmla="*/ 10191 w 22058"/>
                  <a:gd name="connsiteY3" fmla="*/ 20233 h 56746"/>
                  <a:gd name="connsiteX4" fmla="*/ 16790 w 22058"/>
                  <a:gd name="connsiteY4" fmla="*/ 17766 h 56746"/>
                  <a:gd name="connsiteX5" fmla="*/ 17732 w 22058"/>
                  <a:gd name="connsiteY5" fmla="*/ 17196 h 56746"/>
                  <a:gd name="connsiteX6" fmla="*/ 18109 w 22058"/>
                  <a:gd name="connsiteY6" fmla="*/ 20043 h 56746"/>
                  <a:gd name="connsiteX7" fmla="*/ 5289 w 22058"/>
                  <a:gd name="connsiteY7" fmla="*/ 51738 h 56746"/>
                  <a:gd name="connsiteX8" fmla="*/ 3215 w 22058"/>
                  <a:gd name="connsiteY8" fmla="*/ 54774 h 56746"/>
                  <a:gd name="connsiteX9" fmla="*/ 5101 w 22058"/>
                  <a:gd name="connsiteY9" fmla="*/ 56862 h 56746"/>
                  <a:gd name="connsiteX10" fmla="*/ 22257 w 22058"/>
                  <a:gd name="connsiteY10" fmla="*/ 20043 h 56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058" h="56746">
                    <a:moveTo>
                      <a:pt x="22257" y="20043"/>
                    </a:moveTo>
                    <a:cubicBezTo>
                      <a:pt x="22257" y="7517"/>
                      <a:pt x="17544" y="115"/>
                      <a:pt x="10191" y="115"/>
                    </a:cubicBezTo>
                    <a:cubicBezTo>
                      <a:pt x="3970" y="115"/>
                      <a:pt x="199" y="4860"/>
                      <a:pt x="199" y="10174"/>
                    </a:cubicBezTo>
                    <a:cubicBezTo>
                      <a:pt x="199" y="15298"/>
                      <a:pt x="3970" y="20233"/>
                      <a:pt x="10191" y="20233"/>
                    </a:cubicBezTo>
                    <a:cubicBezTo>
                      <a:pt x="12453" y="20233"/>
                      <a:pt x="14904" y="19474"/>
                      <a:pt x="16790" y="17766"/>
                    </a:cubicBezTo>
                    <a:cubicBezTo>
                      <a:pt x="17355" y="17386"/>
                      <a:pt x="17544" y="17196"/>
                      <a:pt x="17732" y="17196"/>
                    </a:cubicBezTo>
                    <a:cubicBezTo>
                      <a:pt x="17921" y="17196"/>
                      <a:pt x="18109" y="17386"/>
                      <a:pt x="18109" y="20043"/>
                    </a:cubicBezTo>
                    <a:cubicBezTo>
                      <a:pt x="18109" y="34087"/>
                      <a:pt x="11511" y="45475"/>
                      <a:pt x="5289" y="51738"/>
                    </a:cubicBezTo>
                    <a:cubicBezTo>
                      <a:pt x="3215" y="53825"/>
                      <a:pt x="3215" y="54205"/>
                      <a:pt x="3215" y="54774"/>
                    </a:cubicBezTo>
                    <a:cubicBezTo>
                      <a:pt x="3215" y="56103"/>
                      <a:pt x="4158" y="56862"/>
                      <a:pt x="5101" y="56862"/>
                    </a:cubicBezTo>
                    <a:cubicBezTo>
                      <a:pt x="7175" y="56862"/>
                      <a:pt x="22257" y="42248"/>
                      <a:pt x="22257" y="200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6" name="Freeform 1655">
                <a:extLst>
                  <a:ext uri="{FF2B5EF4-FFF2-40B4-BE49-F238E27FC236}">
                    <a16:creationId xmlns:a16="http://schemas.microsoft.com/office/drawing/2014/main" id="{4A6A8C0C-71D4-92C9-2B81-7302F055D1F0}"/>
                  </a:ext>
                </a:extLst>
              </p:cNvPr>
              <p:cNvSpPr/>
              <p:nvPr>
                <p:custDataLst>
                  <p:tags r:id="rId202"/>
                </p:custDataLst>
              </p:nvPr>
            </p:nvSpPr>
            <p:spPr>
              <a:xfrm>
                <a:off x="6395396" y="4649394"/>
                <a:ext cx="106708" cy="87302"/>
              </a:xfrm>
              <a:custGeom>
                <a:avLst/>
                <a:gdLst>
                  <a:gd name="connsiteX0" fmla="*/ 94092 w 106708"/>
                  <a:gd name="connsiteY0" fmla="*/ 9794 h 87302"/>
                  <a:gd name="connsiteX1" fmla="*/ 83911 w 106708"/>
                  <a:gd name="connsiteY1" fmla="*/ 22890 h 87302"/>
                  <a:gd name="connsiteX2" fmla="*/ 93338 w 106708"/>
                  <a:gd name="connsiteY2" fmla="*/ 31620 h 87302"/>
                  <a:gd name="connsiteX3" fmla="*/ 106912 w 106708"/>
                  <a:gd name="connsiteY3" fmla="*/ 16817 h 87302"/>
                  <a:gd name="connsiteX4" fmla="*/ 85420 w 106708"/>
                  <a:gd name="connsiteY4" fmla="*/ 115 h 87302"/>
                  <a:gd name="connsiteX5" fmla="*/ 65247 w 106708"/>
                  <a:gd name="connsiteY5" fmla="*/ 11692 h 87302"/>
                  <a:gd name="connsiteX6" fmla="*/ 39229 w 106708"/>
                  <a:gd name="connsiteY6" fmla="*/ 115 h 87302"/>
                  <a:gd name="connsiteX7" fmla="*/ 2654 w 106708"/>
                  <a:gd name="connsiteY7" fmla="*/ 29722 h 87302"/>
                  <a:gd name="connsiteX8" fmla="*/ 7179 w 106708"/>
                  <a:gd name="connsiteY8" fmla="*/ 32379 h 87302"/>
                  <a:gd name="connsiteX9" fmla="*/ 11515 w 106708"/>
                  <a:gd name="connsiteY9" fmla="*/ 29912 h 87302"/>
                  <a:gd name="connsiteX10" fmla="*/ 38287 w 106708"/>
                  <a:gd name="connsiteY10" fmla="*/ 6948 h 87302"/>
                  <a:gd name="connsiteX11" fmla="*/ 48844 w 106708"/>
                  <a:gd name="connsiteY11" fmla="*/ 16437 h 87302"/>
                  <a:gd name="connsiteX12" fmla="*/ 44508 w 106708"/>
                  <a:gd name="connsiteY12" fmla="*/ 37314 h 87302"/>
                  <a:gd name="connsiteX13" fmla="*/ 38098 w 106708"/>
                  <a:gd name="connsiteY13" fmla="*/ 63315 h 87302"/>
                  <a:gd name="connsiteX14" fmla="*/ 22073 w 106708"/>
                  <a:gd name="connsiteY14" fmla="*/ 80585 h 87302"/>
                  <a:gd name="connsiteX15" fmla="*/ 13024 w 106708"/>
                  <a:gd name="connsiteY15" fmla="*/ 77739 h 87302"/>
                  <a:gd name="connsiteX16" fmla="*/ 23204 w 106708"/>
                  <a:gd name="connsiteY16" fmla="*/ 64643 h 87302"/>
                  <a:gd name="connsiteX17" fmla="*/ 13778 w 106708"/>
                  <a:gd name="connsiteY17" fmla="*/ 55913 h 87302"/>
                  <a:gd name="connsiteX18" fmla="*/ 203 w 106708"/>
                  <a:gd name="connsiteY18" fmla="*/ 70716 h 87302"/>
                  <a:gd name="connsiteX19" fmla="*/ 21696 w 106708"/>
                  <a:gd name="connsiteY19" fmla="*/ 87418 h 87302"/>
                  <a:gd name="connsiteX20" fmla="*/ 41869 w 106708"/>
                  <a:gd name="connsiteY20" fmla="*/ 75841 h 87302"/>
                  <a:gd name="connsiteX21" fmla="*/ 67886 w 106708"/>
                  <a:gd name="connsiteY21" fmla="*/ 87418 h 87302"/>
                  <a:gd name="connsiteX22" fmla="*/ 104461 w 106708"/>
                  <a:gd name="connsiteY22" fmla="*/ 57811 h 87302"/>
                  <a:gd name="connsiteX23" fmla="*/ 99936 w 106708"/>
                  <a:gd name="connsiteY23" fmla="*/ 55154 h 87302"/>
                  <a:gd name="connsiteX24" fmla="*/ 95600 w 106708"/>
                  <a:gd name="connsiteY24" fmla="*/ 57621 h 87302"/>
                  <a:gd name="connsiteX25" fmla="*/ 68829 w 106708"/>
                  <a:gd name="connsiteY25" fmla="*/ 80585 h 87302"/>
                  <a:gd name="connsiteX26" fmla="*/ 58271 w 106708"/>
                  <a:gd name="connsiteY26" fmla="*/ 71096 h 87302"/>
                  <a:gd name="connsiteX27" fmla="*/ 62419 w 106708"/>
                  <a:gd name="connsiteY27" fmla="*/ 50030 h 87302"/>
                  <a:gd name="connsiteX28" fmla="*/ 69017 w 106708"/>
                  <a:gd name="connsiteY28" fmla="*/ 24218 h 87302"/>
                  <a:gd name="connsiteX29" fmla="*/ 85042 w 106708"/>
                  <a:gd name="connsiteY29" fmla="*/ 6948 h 87302"/>
                  <a:gd name="connsiteX30" fmla="*/ 94092 w 106708"/>
                  <a:gd name="connsiteY30" fmla="*/ 9794 h 87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6708" h="87302">
                    <a:moveTo>
                      <a:pt x="94092" y="9794"/>
                    </a:moveTo>
                    <a:cubicBezTo>
                      <a:pt x="87305" y="11692"/>
                      <a:pt x="83911" y="18145"/>
                      <a:pt x="83911" y="22890"/>
                    </a:cubicBezTo>
                    <a:cubicBezTo>
                      <a:pt x="83911" y="27065"/>
                      <a:pt x="87116" y="31620"/>
                      <a:pt x="93338" y="31620"/>
                    </a:cubicBezTo>
                    <a:cubicBezTo>
                      <a:pt x="99936" y="31620"/>
                      <a:pt x="106912" y="26116"/>
                      <a:pt x="106912" y="16817"/>
                    </a:cubicBezTo>
                    <a:cubicBezTo>
                      <a:pt x="106912" y="6758"/>
                      <a:pt x="96920" y="115"/>
                      <a:pt x="85420" y="115"/>
                    </a:cubicBezTo>
                    <a:cubicBezTo>
                      <a:pt x="74673" y="115"/>
                      <a:pt x="67698" y="8276"/>
                      <a:pt x="65247" y="11692"/>
                    </a:cubicBezTo>
                    <a:cubicBezTo>
                      <a:pt x="60533" y="3721"/>
                      <a:pt x="49976" y="115"/>
                      <a:pt x="39229" y="115"/>
                    </a:cubicBezTo>
                    <a:cubicBezTo>
                      <a:pt x="15474" y="115"/>
                      <a:pt x="2654" y="23459"/>
                      <a:pt x="2654" y="29722"/>
                    </a:cubicBezTo>
                    <a:cubicBezTo>
                      <a:pt x="2654" y="32379"/>
                      <a:pt x="5482" y="32379"/>
                      <a:pt x="7179" y="32379"/>
                    </a:cubicBezTo>
                    <a:cubicBezTo>
                      <a:pt x="9441" y="32379"/>
                      <a:pt x="10761" y="32379"/>
                      <a:pt x="11515" y="29912"/>
                    </a:cubicBezTo>
                    <a:cubicBezTo>
                      <a:pt x="16983" y="12641"/>
                      <a:pt x="30557" y="6948"/>
                      <a:pt x="38287" y="6948"/>
                    </a:cubicBezTo>
                    <a:cubicBezTo>
                      <a:pt x="45451" y="6948"/>
                      <a:pt x="48844" y="10364"/>
                      <a:pt x="48844" y="16437"/>
                    </a:cubicBezTo>
                    <a:cubicBezTo>
                      <a:pt x="48844" y="20043"/>
                      <a:pt x="46205" y="30481"/>
                      <a:pt x="44508" y="37314"/>
                    </a:cubicBezTo>
                    <a:lnTo>
                      <a:pt x="38098" y="63315"/>
                    </a:lnTo>
                    <a:cubicBezTo>
                      <a:pt x="35270" y="74892"/>
                      <a:pt x="28483" y="80585"/>
                      <a:pt x="22073" y="80585"/>
                    </a:cubicBezTo>
                    <a:cubicBezTo>
                      <a:pt x="21130" y="80585"/>
                      <a:pt x="16794" y="80585"/>
                      <a:pt x="13024" y="77739"/>
                    </a:cubicBezTo>
                    <a:cubicBezTo>
                      <a:pt x="19811" y="75841"/>
                      <a:pt x="23204" y="69388"/>
                      <a:pt x="23204" y="64643"/>
                    </a:cubicBezTo>
                    <a:cubicBezTo>
                      <a:pt x="23204" y="60468"/>
                      <a:pt x="19999" y="55913"/>
                      <a:pt x="13778" y="55913"/>
                    </a:cubicBezTo>
                    <a:cubicBezTo>
                      <a:pt x="7179" y="55913"/>
                      <a:pt x="203" y="61417"/>
                      <a:pt x="203" y="70716"/>
                    </a:cubicBezTo>
                    <a:cubicBezTo>
                      <a:pt x="203" y="80775"/>
                      <a:pt x="10196" y="87418"/>
                      <a:pt x="21696" y="87418"/>
                    </a:cubicBezTo>
                    <a:cubicBezTo>
                      <a:pt x="32442" y="87418"/>
                      <a:pt x="39418" y="79257"/>
                      <a:pt x="41869" y="75841"/>
                    </a:cubicBezTo>
                    <a:cubicBezTo>
                      <a:pt x="46582" y="83812"/>
                      <a:pt x="57140" y="87418"/>
                      <a:pt x="67886" y="87418"/>
                    </a:cubicBezTo>
                    <a:cubicBezTo>
                      <a:pt x="91641" y="87418"/>
                      <a:pt x="104461" y="64074"/>
                      <a:pt x="104461" y="57811"/>
                    </a:cubicBezTo>
                    <a:cubicBezTo>
                      <a:pt x="104461" y="55154"/>
                      <a:pt x="101633" y="55154"/>
                      <a:pt x="99936" y="55154"/>
                    </a:cubicBezTo>
                    <a:cubicBezTo>
                      <a:pt x="97674" y="55154"/>
                      <a:pt x="96354" y="55154"/>
                      <a:pt x="95600" y="57621"/>
                    </a:cubicBezTo>
                    <a:cubicBezTo>
                      <a:pt x="90133" y="74892"/>
                      <a:pt x="76559" y="80585"/>
                      <a:pt x="68829" y="80585"/>
                    </a:cubicBezTo>
                    <a:cubicBezTo>
                      <a:pt x="61665" y="80585"/>
                      <a:pt x="58271" y="77169"/>
                      <a:pt x="58271" y="71096"/>
                    </a:cubicBezTo>
                    <a:cubicBezTo>
                      <a:pt x="58271" y="67111"/>
                      <a:pt x="60722" y="57052"/>
                      <a:pt x="62419" y="50030"/>
                    </a:cubicBezTo>
                    <a:cubicBezTo>
                      <a:pt x="63738" y="45095"/>
                      <a:pt x="68075" y="27255"/>
                      <a:pt x="69017" y="24218"/>
                    </a:cubicBezTo>
                    <a:cubicBezTo>
                      <a:pt x="71845" y="12831"/>
                      <a:pt x="78444" y="6948"/>
                      <a:pt x="85042" y="6948"/>
                    </a:cubicBezTo>
                    <a:cubicBezTo>
                      <a:pt x="85985" y="6948"/>
                      <a:pt x="90321" y="6948"/>
                      <a:pt x="94092" y="97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7" name="Freeform 1656">
                <a:extLst>
                  <a:ext uri="{FF2B5EF4-FFF2-40B4-BE49-F238E27FC236}">
                    <a16:creationId xmlns:a16="http://schemas.microsoft.com/office/drawing/2014/main" id="{37BEFE6C-2082-F367-8197-0896C8FD80D1}"/>
                  </a:ext>
                </a:extLst>
              </p:cNvPr>
              <p:cNvSpPr/>
              <p:nvPr>
                <p:custDataLst>
                  <p:tags r:id="rId203"/>
                </p:custDataLst>
              </p:nvPr>
            </p:nvSpPr>
            <p:spPr>
              <a:xfrm>
                <a:off x="6519342" y="4568603"/>
                <a:ext cx="61235" cy="90870"/>
              </a:xfrm>
              <a:custGeom>
                <a:avLst/>
                <a:gdLst>
                  <a:gd name="connsiteX0" fmla="*/ 61445 w 61235"/>
                  <a:gd name="connsiteY0" fmla="*/ 45945 h 90870"/>
                  <a:gd name="connsiteX1" fmla="*/ 53659 w 61235"/>
                  <a:gd name="connsiteY1" fmla="*/ 11536 h 90870"/>
                  <a:gd name="connsiteX2" fmla="*/ 30827 w 61235"/>
                  <a:gd name="connsiteY2" fmla="*/ 111 h 90870"/>
                  <a:gd name="connsiteX3" fmla="*/ 210 w 61235"/>
                  <a:gd name="connsiteY3" fmla="*/ 45945 h 90870"/>
                  <a:gd name="connsiteX4" fmla="*/ 30827 w 61235"/>
                  <a:gd name="connsiteY4" fmla="*/ 90982 h 90870"/>
                  <a:gd name="connsiteX5" fmla="*/ 61445 w 61235"/>
                  <a:gd name="connsiteY5" fmla="*/ 45945 h 90870"/>
                  <a:gd name="connsiteX6" fmla="*/ 30827 w 61235"/>
                  <a:gd name="connsiteY6" fmla="*/ 87262 h 90870"/>
                  <a:gd name="connsiteX7" fmla="*/ 14067 w 61235"/>
                  <a:gd name="connsiteY7" fmla="*/ 72781 h 90870"/>
                  <a:gd name="connsiteX8" fmla="*/ 12219 w 61235"/>
                  <a:gd name="connsiteY8" fmla="*/ 44218 h 90870"/>
                  <a:gd name="connsiteX9" fmla="*/ 14199 w 61235"/>
                  <a:gd name="connsiteY9" fmla="*/ 17116 h 90870"/>
                  <a:gd name="connsiteX10" fmla="*/ 30827 w 61235"/>
                  <a:gd name="connsiteY10" fmla="*/ 3831 h 90870"/>
                  <a:gd name="connsiteX11" fmla="*/ 47192 w 61235"/>
                  <a:gd name="connsiteY11" fmla="*/ 15920 h 90870"/>
                  <a:gd name="connsiteX12" fmla="*/ 49435 w 61235"/>
                  <a:gd name="connsiteY12" fmla="*/ 44218 h 90870"/>
                  <a:gd name="connsiteX13" fmla="*/ 47720 w 61235"/>
                  <a:gd name="connsiteY13" fmla="*/ 72250 h 90870"/>
                  <a:gd name="connsiteX14" fmla="*/ 30827 w 61235"/>
                  <a:gd name="connsiteY14" fmla="*/ 87262 h 9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1235" h="90870">
                    <a:moveTo>
                      <a:pt x="61445" y="45945"/>
                    </a:moveTo>
                    <a:cubicBezTo>
                      <a:pt x="61445" y="31331"/>
                      <a:pt x="59729" y="20836"/>
                      <a:pt x="53659" y="11536"/>
                    </a:cubicBezTo>
                    <a:cubicBezTo>
                      <a:pt x="49567" y="5425"/>
                      <a:pt x="41385" y="111"/>
                      <a:pt x="30827" y="111"/>
                    </a:cubicBezTo>
                    <a:cubicBezTo>
                      <a:pt x="210" y="111"/>
                      <a:pt x="210" y="36380"/>
                      <a:pt x="210" y="45945"/>
                    </a:cubicBezTo>
                    <a:cubicBezTo>
                      <a:pt x="210" y="55510"/>
                      <a:pt x="210" y="90982"/>
                      <a:pt x="30827" y="90982"/>
                    </a:cubicBezTo>
                    <a:cubicBezTo>
                      <a:pt x="61445" y="90982"/>
                      <a:pt x="61445" y="55510"/>
                      <a:pt x="61445" y="45945"/>
                    </a:cubicBezTo>
                    <a:close/>
                    <a:moveTo>
                      <a:pt x="30827" y="87262"/>
                    </a:moveTo>
                    <a:cubicBezTo>
                      <a:pt x="24757" y="87262"/>
                      <a:pt x="16706" y="83675"/>
                      <a:pt x="14067" y="72781"/>
                    </a:cubicBezTo>
                    <a:cubicBezTo>
                      <a:pt x="12219" y="64943"/>
                      <a:pt x="12219" y="54049"/>
                      <a:pt x="12219" y="44218"/>
                    </a:cubicBezTo>
                    <a:cubicBezTo>
                      <a:pt x="12219" y="34520"/>
                      <a:pt x="12219" y="24423"/>
                      <a:pt x="14199" y="17116"/>
                    </a:cubicBezTo>
                    <a:cubicBezTo>
                      <a:pt x="16970" y="6621"/>
                      <a:pt x="25417" y="3831"/>
                      <a:pt x="30827" y="3831"/>
                    </a:cubicBezTo>
                    <a:cubicBezTo>
                      <a:pt x="37954" y="3831"/>
                      <a:pt x="44816" y="8215"/>
                      <a:pt x="47192" y="15920"/>
                    </a:cubicBezTo>
                    <a:cubicBezTo>
                      <a:pt x="49304" y="23094"/>
                      <a:pt x="49435" y="32660"/>
                      <a:pt x="49435" y="44218"/>
                    </a:cubicBezTo>
                    <a:cubicBezTo>
                      <a:pt x="49435" y="54049"/>
                      <a:pt x="49435" y="63880"/>
                      <a:pt x="47720" y="72250"/>
                    </a:cubicBezTo>
                    <a:cubicBezTo>
                      <a:pt x="45080" y="84339"/>
                      <a:pt x="36106" y="87262"/>
                      <a:pt x="30827" y="8726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8" name="Freeform 1657">
                <a:extLst>
                  <a:ext uri="{FF2B5EF4-FFF2-40B4-BE49-F238E27FC236}">
                    <a16:creationId xmlns:a16="http://schemas.microsoft.com/office/drawing/2014/main" id="{C207E53A-5DF8-F4DD-6D82-3831BF9DD1A1}"/>
                  </a:ext>
                </a:extLst>
              </p:cNvPr>
              <p:cNvSpPr/>
              <p:nvPr>
                <p:custDataLst>
                  <p:tags r:id="rId204"/>
                </p:custDataLst>
              </p:nvPr>
            </p:nvSpPr>
            <p:spPr>
              <a:xfrm>
                <a:off x="6520529" y="4689898"/>
                <a:ext cx="67833" cy="93527"/>
              </a:xfrm>
              <a:custGeom>
                <a:avLst/>
                <a:gdLst>
                  <a:gd name="connsiteX0" fmla="*/ 67516 w 67833"/>
                  <a:gd name="connsiteY0" fmla="*/ 4103 h 93527"/>
                  <a:gd name="connsiteX1" fmla="*/ 68044 w 67833"/>
                  <a:gd name="connsiteY1" fmla="*/ 1978 h 93527"/>
                  <a:gd name="connsiteX2" fmla="*/ 65932 w 67833"/>
                  <a:gd name="connsiteY2" fmla="*/ 118 h 93527"/>
                  <a:gd name="connsiteX3" fmla="*/ 49040 w 67833"/>
                  <a:gd name="connsiteY3" fmla="*/ 1446 h 93527"/>
                  <a:gd name="connsiteX4" fmla="*/ 46136 w 67833"/>
                  <a:gd name="connsiteY4" fmla="*/ 4502 h 93527"/>
                  <a:gd name="connsiteX5" fmla="*/ 49567 w 67833"/>
                  <a:gd name="connsiteY5" fmla="*/ 6362 h 93527"/>
                  <a:gd name="connsiteX6" fmla="*/ 55902 w 67833"/>
                  <a:gd name="connsiteY6" fmla="*/ 8355 h 93527"/>
                  <a:gd name="connsiteX7" fmla="*/ 55374 w 67833"/>
                  <a:gd name="connsiteY7" fmla="*/ 11277 h 93527"/>
                  <a:gd name="connsiteX8" fmla="*/ 47852 w 67833"/>
                  <a:gd name="connsiteY8" fmla="*/ 41567 h 93527"/>
                  <a:gd name="connsiteX9" fmla="*/ 34259 w 67833"/>
                  <a:gd name="connsiteY9" fmla="*/ 33729 h 93527"/>
                  <a:gd name="connsiteX10" fmla="*/ 210 w 67833"/>
                  <a:gd name="connsiteY10" fmla="*/ 71592 h 93527"/>
                  <a:gd name="connsiteX11" fmla="*/ 20138 w 67833"/>
                  <a:gd name="connsiteY11" fmla="*/ 93645 h 93527"/>
                  <a:gd name="connsiteX12" fmla="*/ 38878 w 67833"/>
                  <a:gd name="connsiteY12" fmla="*/ 84346 h 93527"/>
                  <a:gd name="connsiteX13" fmla="*/ 52471 w 67833"/>
                  <a:gd name="connsiteY13" fmla="*/ 93645 h 93527"/>
                  <a:gd name="connsiteX14" fmla="*/ 62897 w 67833"/>
                  <a:gd name="connsiteY14" fmla="*/ 86604 h 93527"/>
                  <a:gd name="connsiteX15" fmla="*/ 67516 w 67833"/>
                  <a:gd name="connsiteY15" fmla="*/ 73319 h 93527"/>
                  <a:gd name="connsiteX16" fmla="*/ 65404 w 67833"/>
                  <a:gd name="connsiteY16" fmla="*/ 71592 h 93527"/>
                  <a:gd name="connsiteX17" fmla="*/ 62501 w 67833"/>
                  <a:gd name="connsiteY17" fmla="*/ 75710 h 93527"/>
                  <a:gd name="connsiteX18" fmla="*/ 52867 w 67833"/>
                  <a:gd name="connsiteY18" fmla="*/ 89926 h 93527"/>
                  <a:gd name="connsiteX19" fmla="*/ 48512 w 67833"/>
                  <a:gd name="connsiteY19" fmla="*/ 83416 h 93527"/>
                  <a:gd name="connsiteX20" fmla="*/ 49172 w 67833"/>
                  <a:gd name="connsiteY20" fmla="*/ 77969 h 93527"/>
                  <a:gd name="connsiteX21" fmla="*/ 67516 w 67833"/>
                  <a:gd name="connsiteY21" fmla="*/ 4103 h 93527"/>
                  <a:gd name="connsiteX22" fmla="*/ 39406 w 67833"/>
                  <a:gd name="connsiteY22" fmla="*/ 75710 h 93527"/>
                  <a:gd name="connsiteX23" fmla="*/ 32675 w 67833"/>
                  <a:gd name="connsiteY23" fmla="*/ 84611 h 93527"/>
                  <a:gd name="connsiteX24" fmla="*/ 20534 w 67833"/>
                  <a:gd name="connsiteY24" fmla="*/ 89926 h 93527"/>
                  <a:gd name="connsiteX25" fmla="*/ 10900 w 67833"/>
                  <a:gd name="connsiteY25" fmla="*/ 77039 h 93527"/>
                  <a:gd name="connsiteX26" fmla="*/ 17762 w 67833"/>
                  <a:gd name="connsiteY26" fmla="*/ 50070 h 93527"/>
                  <a:gd name="connsiteX27" fmla="*/ 34259 w 67833"/>
                  <a:gd name="connsiteY27" fmla="*/ 37449 h 93527"/>
                  <a:gd name="connsiteX28" fmla="*/ 46004 w 67833"/>
                  <a:gd name="connsiteY28" fmla="*/ 49007 h 93527"/>
                  <a:gd name="connsiteX29" fmla="*/ 45608 w 67833"/>
                  <a:gd name="connsiteY29" fmla="*/ 50867 h 93527"/>
                  <a:gd name="connsiteX30" fmla="*/ 39406 w 67833"/>
                  <a:gd name="connsiteY30" fmla="*/ 75710 h 93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7833" h="93527">
                    <a:moveTo>
                      <a:pt x="67516" y="4103"/>
                    </a:moveTo>
                    <a:cubicBezTo>
                      <a:pt x="67648" y="3838"/>
                      <a:pt x="68044" y="2110"/>
                      <a:pt x="68044" y="1978"/>
                    </a:cubicBezTo>
                    <a:cubicBezTo>
                      <a:pt x="68044" y="1313"/>
                      <a:pt x="67516" y="118"/>
                      <a:pt x="65932" y="118"/>
                    </a:cubicBezTo>
                    <a:cubicBezTo>
                      <a:pt x="63293" y="118"/>
                      <a:pt x="52339" y="1181"/>
                      <a:pt x="49040" y="1446"/>
                    </a:cubicBezTo>
                    <a:cubicBezTo>
                      <a:pt x="47984" y="1579"/>
                      <a:pt x="46136" y="1712"/>
                      <a:pt x="46136" y="4502"/>
                    </a:cubicBezTo>
                    <a:cubicBezTo>
                      <a:pt x="46136" y="6362"/>
                      <a:pt x="47984" y="6362"/>
                      <a:pt x="49567" y="6362"/>
                    </a:cubicBezTo>
                    <a:cubicBezTo>
                      <a:pt x="55902" y="6362"/>
                      <a:pt x="55902" y="7292"/>
                      <a:pt x="55902" y="8355"/>
                    </a:cubicBezTo>
                    <a:cubicBezTo>
                      <a:pt x="55902" y="9284"/>
                      <a:pt x="55638" y="10082"/>
                      <a:pt x="55374" y="11277"/>
                    </a:cubicBezTo>
                    <a:lnTo>
                      <a:pt x="47852" y="41567"/>
                    </a:lnTo>
                    <a:cubicBezTo>
                      <a:pt x="45080" y="37183"/>
                      <a:pt x="40593" y="33729"/>
                      <a:pt x="34259" y="33729"/>
                    </a:cubicBezTo>
                    <a:cubicBezTo>
                      <a:pt x="17366" y="33729"/>
                      <a:pt x="210" y="52461"/>
                      <a:pt x="210" y="71592"/>
                    </a:cubicBezTo>
                    <a:cubicBezTo>
                      <a:pt x="210" y="84479"/>
                      <a:pt x="8788" y="93645"/>
                      <a:pt x="20138" y="93645"/>
                    </a:cubicBezTo>
                    <a:cubicBezTo>
                      <a:pt x="27264" y="93645"/>
                      <a:pt x="33599" y="89527"/>
                      <a:pt x="38878" y="84346"/>
                    </a:cubicBezTo>
                    <a:cubicBezTo>
                      <a:pt x="41385" y="92317"/>
                      <a:pt x="49040" y="93645"/>
                      <a:pt x="52471" y="93645"/>
                    </a:cubicBezTo>
                    <a:cubicBezTo>
                      <a:pt x="57222" y="93645"/>
                      <a:pt x="60521" y="90723"/>
                      <a:pt x="62897" y="86604"/>
                    </a:cubicBezTo>
                    <a:cubicBezTo>
                      <a:pt x="65800" y="81423"/>
                      <a:pt x="67516" y="73850"/>
                      <a:pt x="67516" y="73319"/>
                    </a:cubicBezTo>
                    <a:cubicBezTo>
                      <a:pt x="67516" y="71592"/>
                      <a:pt x="65800" y="71592"/>
                      <a:pt x="65404" y="71592"/>
                    </a:cubicBezTo>
                    <a:cubicBezTo>
                      <a:pt x="63556" y="71592"/>
                      <a:pt x="63425" y="72123"/>
                      <a:pt x="62501" y="75710"/>
                    </a:cubicBezTo>
                    <a:cubicBezTo>
                      <a:pt x="60917" y="82087"/>
                      <a:pt x="58410" y="89926"/>
                      <a:pt x="52867" y="89926"/>
                    </a:cubicBezTo>
                    <a:cubicBezTo>
                      <a:pt x="49435" y="89926"/>
                      <a:pt x="48512" y="87003"/>
                      <a:pt x="48512" y="83416"/>
                    </a:cubicBezTo>
                    <a:cubicBezTo>
                      <a:pt x="48512" y="80892"/>
                      <a:pt x="48776" y="79696"/>
                      <a:pt x="49172" y="77969"/>
                    </a:cubicBezTo>
                    <a:lnTo>
                      <a:pt x="67516" y="4103"/>
                    </a:lnTo>
                    <a:close/>
                    <a:moveTo>
                      <a:pt x="39406" y="75710"/>
                    </a:moveTo>
                    <a:cubicBezTo>
                      <a:pt x="38482" y="79430"/>
                      <a:pt x="35578" y="82087"/>
                      <a:pt x="32675" y="84611"/>
                    </a:cubicBezTo>
                    <a:cubicBezTo>
                      <a:pt x="31487" y="85674"/>
                      <a:pt x="26208" y="89926"/>
                      <a:pt x="20534" y="89926"/>
                    </a:cubicBezTo>
                    <a:cubicBezTo>
                      <a:pt x="15651" y="89926"/>
                      <a:pt x="10900" y="86471"/>
                      <a:pt x="10900" y="77039"/>
                    </a:cubicBezTo>
                    <a:cubicBezTo>
                      <a:pt x="10900" y="69998"/>
                      <a:pt x="14727" y="55384"/>
                      <a:pt x="17762" y="50070"/>
                    </a:cubicBezTo>
                    <a:cubicBezTo>
                      <a:pt x="23833" y="39442"/>
                      <a:pt x="30563" y="37449"/>
                      <a:pt x="34259" y="37449"/>
                    </a:cubicBezTo>
                    <a:cubicBezTo>
                      <a:pt x="43497" y="37449"/>
                      <a:pt x="46004" y="47546"/>
                      <a:pt x="46004" y="49007"/>
                    </a:cubicBezTo>
                    <a:cubicBezTo>
                      <a:pt x="46004" y="49539"/>
                      <a:pt x="45740" y="50469"/>
                      <a:pt x="45608" y="50867"/>
                    </a:cubicBezTo>
                    <a:lnTo>
                      <a:pt x="39406" y="75710"/>
                    </a:lnTo>
                    <a:close/>
                  </a:path>
                </a:pathLst>
              </a:custGeom>
              <a:solidFill>
                <a:srgbClr val="00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59" name="Freeform 1658">
                <a:extLst>
                  <a:ext uri="{FF2B5EF4-FFF2-40B4-BE49-F238E27FC236}">
                    <a16:creationId xmlns:a16="http://schemas.microsoft.com/office/drawing/2014/main" id="{9CA16DA9-7E23-83C2-A530-D59256D1BC65}"/>
                  </a:ext>
                </a:extLst>
              </p:cNvPr>
              <p:cNvSpPr/>
              <p:nvPr>
                <p:custDataLst>
                  <p:tags r:id="rId205"/>
                </p:custDataLst>
              </p:nvPr>
            </p:nvSpPr>
            <p:spPr>
              <a:xfrm>
                <a:off x="6663315" y="4665526"/>
                <a:ext cx="125373" cy="44410"/>
              </a:xfrm>
              <a:custGeom>
                <a:avLst/>
                <a:gdLst>
                  <a:gd name="connsiteX0" fmla="*/ 119181 w 125373"/>
                  <a:gd name="connsiteY0" fmla="*/ 7707 h 44410"/>
                  <a:gd name="connsiteX1" fmla="*/ 125591 w 125373"/>
                  <a:gd name="connsiteY1" fmla="*/ 3911 h 44410"/>
                  <a:gd name="connsiteX2" fmla="*/ 119369 w 125373"/>
                  <a:gd name="connsiteY2" fmla="*/ 115 h 44410"/>
                  <a:gd name="connsiteX3" fmla="*/ 6439 w 125373"/>
                  <a:gd name="connsiteY3" fmla="*/ 115 h 44410"/>
                  <a:gd name="connsiteX4" fmla="*/ 217 w 125373"/>
                  <a:gd name="connsiteY4" fmla="*/ 3911 h 44410"/>
                  <a:gd name="connsiteX5" fmla="*/ 6627 w 125373"/>
                  <a:gd name="connsiteY5" fmla="*/ 7707 h 44410"/>
                  <a:gd name="connsiteX6" fmla="*/ 119181 w 125373"/>
                  <a:gd name="connsiteY6" fmla="*/ 7707 h 44410"/>
                  <a:gd name="connsiteX7" fmla="*/ 119369 w 125373"/>
                  <a:gd name="connsiteY7" fmla="*/ 44526 h 44410"/>
                  <a:gd name="connsiteX8" fmla="*/ 125591 w 125373"/>
                  <a:gd name="connsiteY8" fmla="*/ 40730 h 44410"/>
                  <a:gd name="connsiteX9" fmla="*/ 119181 w 125373"/>
                  <a:gd name="connsiteY9" fmla="*/ 36934 h 44410"/>
                  <a:gd name="connsiteX10" fmla="*/ 6627 w 125373"/>
                  <a:gd name="connsiteY10" fmla="*/ 36934 h 44410"/>
                  <a:gd name="connsiteX11" fmla="*/ 217 w 125373"/>
                  <a:gd name="connsiteY11" fmla="*/ 40730 h 44410"/>
                  <a:gd name="connsiteX12" fmla="*/ 6439 w 125373"/>
                  <a:gd name="connsiteY12" fmla="*/ 44526 h 44410"/>
                  <a:gd name="connsiteX13" fmla="*/ 119369 w 125373"/>
                  <a:gd name="connsiteY13" fmla="*/ 44526 h 44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5373" h="44410">
                    <a:moveTo>
                      <a:pt x="119181" y="7707"/>
                    </a:moveTo>
                    <a:cubicBezTo>
                      <a:pt x="122009" y="7707"/>
                      <a:pt x="125591" y="7707"/>
                      <a:pt x="125591" y="3911"/>
                    </a:cubicBezTo>
                    <a:cubicBezTo>
                      <a:pt x="125591" y="115"/>
                      <a:pt x="122009" y="115"/>
                      <a:pt x="119369" y="115"/>
                    </a:cubicBezTo>
                    <a:lnTo>
                      <a:pt x="6439" y="115"/>
                    </a:lnTo>
                    <a:cubicBezTo>
                      <a:pt x="3799" y="115"/>
                      <a:pt x="217" y="115"/>
                      <a:pt x="217" y="3911"/>
                    </a:cubicBezTo>
                    <a:cubicBezTo>
                      <a:pt x="217" y="7707"/>
                      <a:pt x="3799" y="7707"/>
                      <a:pt x="6627" y="7707"/>
                    </a:cubicBezTo>
                    <a:lnTo>
                      <a:pt x="119181" y="7707"/>
                    </a:lnTo>
                    <a:close/>
                    <a:moveTo>
                      <a:pt x="119369" y="44526"/>
                    </a:moveTo>
                    <a:cubicBezTo>
                      <a:pt x="122009" y="44526"/>
                      <a:pt x="125591" y="44526"/>
                      <a:pt x="125591" y="40730"/>
                    </a:cubicBezTo>
                    <a:cubicBezTo>
                      <a:pt x="125591" y="36934"/>
                      <a:pt x="122009" y="36934"/>
                      <a:pt x="119181" y="36934"/>
                    </a:cubicBezTo>
                    <a:lnTo>
                      <a:pt x="6627" y="36934"/>
                    </a:lnTo>
                    <a:cubicBezTo>
                      <a:pt x="3799" y="36934"/>
                      <a:pt x="217" y="36934"/>
                      <a:pt x="217" y="40730"/>
                    </a:cubicBezTo>
                    <a:cubicBezTo>
                      <a:pt x="217" y="44526"/>
                      <a:pt x="3799" y="44526"/>
                      <a:pt x="6439" y="44526"/>
                    </a:cubicBezTo>
                    <a:lnTo>
                      <a:pt x="119369" y="44526"/>
                    </a:lnTo>
                    <a:close/>
                  </a:path>
                </a:pathLst>
              </a:custGeom>
              <a:solidFill>
                <a:srgbClr val="00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0" name="Freeform 1659">
                <a:extLst>
                  <a:ext uri="{FF2B5EF4-FFF2-40B4-BE49-F238E27FC236}">
                    <a16:creationId xmlns:a16="http://schemas.microsoft.com/office/drawing/2014/main" id="{04AF2933-8F47-375A-E205-0872CE646F46}"/>
                  </a:ext>
                </a:extLst>
              </p:cNvPr>
              <p:cNvSpPr/>
              <p:nvPr>
                <p:custDataLst>
                  <p:tags r:id="rId206"/>
                </p:custDataLst>
              </p:nvPr>
            </p:nvSpPr>
            <p:spPr>
              <a:xfrm>
                <a:off x="6858926" y="4649394"/>
                <a:ext cx="106708" cy="87302"/>
              </a:xfrm>
              <a:custGeom>
                <a:avLst/>
                <a:gdLst>
                  <a:gd name="connsiteX0" fmla="*/ 94117 w 106708"/>
                  <a:gd name="connsiteY0" fmla="*/ 9794 h 87302"/>
                  <a:gd name="connsiteX1" fmla="*/ 83936 w 106708"/>
                  <a:gd name="connsiteY1" fmla="*/ 22890 h 87302"/>
                  <a:gd name="connsiteX2" fmla="*/ 93362 w 106708"/>
                  <a:gd name="connsiteY2" fmla="*/ 31620 h 87302"/>
                  <a:gd name="connsiteX3" fmla="*/ 106937 w 106708"/>
                  <a:gd name="connsiteY3" fmla="*/ 16817 h 87302"/>
                  <a:gd name="connsiteX4" fmla="*/ 85444 w 106708"/>
                  <a:gd name="connsiteY4" fmla="*/ 115 h 87302"/>
                  <a:gd name="connsiteX5" fmla="*/ 65271 w 106708"/>
                  <a:gd name="connsiteY5" fmla="*/ 11692 h 87302"/>
                  <a:gd name="connsiteX6" fmla="*/ 39254 w 106708"/>
                  <a:gd name="connsiteY6" fmla="*/ 115 h 87302"/>
                  <a:gd name="connsiteX7" fmla="*/ 2679 w 106708"/>
                  <a:gd name="connsiteY7" fmla="*/ 29722 h 87302"/>
                  <a:gd name="connsiteX8" fmla="*/ 7204 w 106708"/>
                  <a:gd name="connsiteY8" fmla="*/ 32379 h 87302"/>
                  <a:gd name="connsiteX9" fmla="*/ 11540 w 106708"/>
                  <a:gd name="connsiteY9" fmla="*/ 29912 h 87302"/>
                  <a:gd name="connsiteX10" fmla="*/ 38311 w 106708"/>
                  <a:gd name="connsiteY10" fmla="*/ 6948 h 87302"/>
                  <a:gd name="connsiteX11" fmla="*/ 48869 w 106708"/>
                  <a:gd name="connsiteY11" fmla="*/ 16437 h 87302"/>
                  <a:gd name="connsiteX12" fmla="*/ 44533 w 106708"/>
                  <a:gd name="connsiteY12" fmla="*/ 37314 h 87302"/>
                  <a:gd name="connsiteX13" fmla="*/ 38123 w 106708"/>
                  <a:gd name="connsiteY13" fmla="*/ 63315 h 87302"/>
                  <a:gd name="connsiteX14" fmla="*/ 22098 w 106708"/>
                  <a:gd name="connsiteY14" fmla="*/ 80585 h 87302"/>
                  <a:gd name="connsiteX15" fmla="*/ 13048 w 106708"/>
                  <a:gd name="connsiteY15" fmla="*/ 77739 h 87302"/>
                  <a:gd name="connsiteX16" fmla="*/ 23229 w 106708"/>
                  <a:gd name="connsiteY16" fmla="*/ 64643 h 87302"/>
                  <a:gd name="connsiteX17" fmla="*/ 13802 w 106708"/>
                  <a:gd name="connsiteY17" fmla="*/ 55913 h 87302"/>
                  <a:gd name="connsiteX18" fmla="*/ 228 w 106708"/>
                  <a:gd name="connsiteY18" fmla="*/ 70716 h 87302"/>
                  <a:gd name="connsiteX19" fmla="*/ 21720 w 106708"/>
                  <a:gd name="connsiteY19" fmla="*/ 87418 h 87302"/>
                  <a:gd name="connsiteX20" fmla="*/ 41893 w 106708"/>
                  <a:gd name="connsiteY20" fmla="*/ 75841 h 87302"/>
                  <a:gd name="connsiteX21" fmla="*/ 67911 w 106708"/>
                  <a:gd name="connsiteY21" fmla="*/ 87418 h 87302"/>
                  <a:gd name="connsiteX22" fmla="*/ 104486 w 106708"/>
                  <a:gd name="connsiteY22" fmla="*/ 57811 h 87302"/>
                  <a:gd name="connsiteX23" fmla="*/ 99961 w 106708"/>
                  <a:gd name="connsiteY23" fmla="*/ 55154 h 87302"/>
                  <a:gd name="connsiteX24" fmla="*/ 95625 w 106708"/>
                  <a:gd name="connsiteY24" fmla="*/ 57621 h 87302"/>
                  <a:gd name="connsiteX25" fmla="*/ 68853 w 106708"/>
                  <a:gd name="connsiteY25" fmla="*/ 80585 h 87302"/>
                  <a:gd name="connsiteX26" fmla="*/ 58296 w 106708"/>
                  <a:gd name="connsiteY26" fmla="*/ 71096 h 87302"/>
                  <a:gd name="connsiteX27" fmla="*/ 62443 w 106708"/>
                  <a:gd name="connsiteY27" fmla="*/ 50030 h 87302"/>
                  <a:gd name="connsiteX28" fmla="*/ 69042 w 106708"/>
                  <a:gd name="connsiteY28" fmla="*/ 24218 h 87302"/>
                  <a:gd name="connsiteX29" fmla="*/ 85067 w 106708"/>
                  <a:gd name="connsiteY29" fmla="*/ 6948 h 87302"/>
                  <a:gd name="connsiteX30" fmla="*/ 94117 w 106708"/>
                  <a:gd name="connsiteY30" fmla="*/ 9794 h 87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6708" h="87302">
                    <a:moveTo>
                      <a:pt x="94117" y="9794"/>
                    </a:moveTo>
                    <a:cubicBezTo>
                      <a:pt x="87329" y="11692"/>
                      <a:pt x="83936" y="18145"/>
                      <a:pt x="83936" y="22890"/>
                    </a:cubicBezTo>
                    <a:cubicBezTo>
                      <a:pt x="83936" y="27065"/>
                      <a:pt x="87141" y="31620"/>
                      <a:pt x="93362" y="31620"/>
                    </a:cubicBezTo>
                    <a:cubicBezTo>
                      <a:pt x="99961" y="31620"/>
                      <a:pt x="106937" y="26116"/>
                      <a:pt x="106937" y="16817"/>
                    </a:cubicBezTo>
                    <a:cubicBezTo>
                      <a:pt x="106937" y="6758"/>
                      <a:pt x="96944" y="115"/>
                      <a:pt x="85444" y="115"/>
                    </a:cubicBezTo>
                    <a:cubicBezTo>
                      <a:pt x="74698" y="115"/>
                      <a:pt x="67722" y="8276"/>
                      <a:pt x="65271" y="11692"/>
                    </a:cubicBezTo>
                    <a:cubicBezTo>
                      <a:pt x="60558" y="3721"/>
                      <a:pt x="50000" y="115"/>
                      <a:pt x="39254" y="115"/>
                    </a:cubicBezTo>
                    <a:cubicBezTo>
                      <a:pt x="15499" y="115"/>
                      <a:pt x="2679" y="23459"/>
                      <a:pt x="2679" y="29722"/>
                    </a:cubicBezTo>
                    <a:cubicBezTo>
                      <a:pt x="2679" y="32379"/>
                      <a:pt x="5507" y="32379"/>
                      <a:pt x="7204" y="32379"/>
                    </a:cubicBezTo>
                    <a:cubicBezTo>
                      <a:pt x="9466" y="32379"/>
                      <a:pt x="10786" y="32379"/>
                      <a:pt x="11540" y="29912"/>
                    </a:cubicBezTo>
                    <a:cubicBezTo>
                      <a:pt x="17007" y="12641"/>
                      <a:pt x="30581" y="6948"/>
                      <a:pt x="38311" y="6948"/>
                    </a:cubicBezTo>
                    <a:cubicBezTo>
                      <a:pt x="45475" y="6948"/>
                      <a:pt x="48869" y="10364"/>
                      <a:pt x="48869" y="16437"/>
                    </a:cubicBezTo>
                    <a:cubicBezTo>
                      <a:pt x="48869" y="20043"/>
                      <a:pt x="46230" y="30481"/>
                      <a:pt x="44533" y="37314"/>
                    </a:cubicBezTo>
                    <a:lnTo>
                      <a:pt x="38123" y="63315"/>
                    </a:lnTo>
                    <a:cubicBezTo>
                      <a:pt x="35295" y="74892"/>
                      <a:pt x="28508" y="80585"/>
                      <a:pt x="22098" y="80585"/>
                    </a:cubicBezTo>
                    <a:cubicBezTo>
                      <a:pt x="21155" y="80585"/>
                      <a:pt x="16819" y="80585"/>
                      <a:pt x="13048" y="77739"/>
                    </a:cubicBezTo>
                    <a:cubicBezTo>
                      <a:pt x="19835" y="75841"/>
                      <a:pt x="23229" y="69388"/>
                      <a:pt x="23229" y="64643"/>
                    </a:cubicBezTo>
                    <a:cubicBezTo>
                      <a:pt x="23229" y="60468"/>
                      <a:pt x="20024" y="55913"/>
                      <a:pt x="13802" y="55913"/>
                    </a:cubicBezTo>
                    <a:cubicBezTo>
                      <a:pt x="7204" y="55913"/>
                      <a:pt x="228" y="61417"/>
                      <a:pt x="228" y="70716"/>
                    </a:cubicBezTo>
                    <a:cubicBezTo>
                      <a:pt x="228" y="80775"/>
                      <a:pt x="10220" y="87418"/>
                      <a:pt x="21720" y="87418"/>
                    </a:cubicBezTo>
                    <a:cubicBezTo>
                      <a:pt x="32467" y="87418"/>
                      <a:pt x="39442" y="79257"/>
                      <a:pt x="41893" y="75841"/>
                    </a:cubicBezTo>
                    <a:cubicBezTo>
                      <a:pt x="46607" y="83812"/>
                      <a:pt x="57164" y="87418"/>
                      <a:pt x="67911" y="87418"/>
                    </a:cubicBezTo>
                    <a:cubicBezTo>
                      <a:pt x="91666" y="87418"/>
                      <a:pt x="104486" y="64074"/>
                      <a:pt x="104486" y="57811"/>
                    </a:cubicBezTo>
                    <a:cubicBezTo>
                      <a:pt x="104486" y="55154"/>
                      <a:pt x="101658" y="55154"/>
                      <a:pt x="99961" y="55154"/>
                    </a:cubicBezTo>
                    <a:cubicBezTo>
                      <a:pt x="97699" y="55154"/>
                      <a:pt x="96379" y="55154"/>
                      <a:pt x="95625" y="57621"/>
                    </a:cubicBezTo>
                    <a:cubicBezTo>
                      <a:pt x="90157" y="74892"/>
                      <a:pt x="76583" y="80585"/>
                      <a:pt x="68853" y="80585"/>
                    </a:cubicBezTo>
                    <a:cubicBezTo>
                      <a:pt x="61689" y="80585"/>
                      <a:pt x="58296" y="77169"/>
                      <a:pt x="58296" y="71096"/>
                    </a:cubicBezTo>
                    <a:cubicBezTo>
                      <a:pt x="58296" y="67111"/>
                      <a:pt x="60746" y="57052"/>
                      <a:pt x="62443" y="50030"/>
                    </a:cubicBezTo>
                    <a:cubicBezTo>
                      <a:pt x="63763" y="45095"/>
                      <a:pt x="68099" y="27255"/>
                      <a:pt x="69042" y="24218"/>
                    </a:cubicBezTo>
                    <a:cubicBezTo>
                      <a:pt x="71870" y="12831"/>
                      <a:pt x="78468" y="6948"/>
                      <a:pt x="85067" y="6948"/>
                    </a:cubicBezTo>
                    <a:cubicBezTo>
                      <a:pt x="86010" y="6948"/>
                      <a:pt x="90346" y="6948"/>
                      <a:pt x="94117" y="97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1" name="Freeform 1660">
                <a:extLst>
                  <a:ext uri="{FF2B5EF4-FFF2-40B4-BE49-F238E27FC236}">
                    <a16:creationId xmlns:a16="http://schemas.microsoft.com/office/drawing/2014/main" id="{9E834729-0757-ABCB-EF07-0F472C596BE2}"/>
                  </a:ext>
                </a:extLst>
              </p:cNvPr>
              <p:cNvSpPr/>
              <p:nvPr>
                <p:custDataLst>
                  <p:tags r:id="rId207"/>
                </p:custDataLst>
              </p:nvPr>
            </p:nvSpPr>
            <p:spPr>
              <a:xfrm>
                <a:off x="6984851" y="4705059"/>
                <a:ext cx="56484" cy="59916"/>
              </a:xfrm>
              <a:custGeom>
                <a:avLst/>
                <a:gdLst>
                  <a:gd name="connsiteX0" fmla="*/ 20954 w 56484"/>
                  <a:gd name="connsiteY0" fmla="*/ 28414 h 59916"/>
                  <a:gd name="connsiteX1" fmla="*/ 42202 w 56484"/>
                  <a:gd name="connsiteY1" fmla="*/ 25624 h 59916"/>
                  <a:gd name="connsiteX2" fmla="*/ 53815 w 56484"/>
                  <a:gd name="connsiteY2" fmla="*/ 11808 h 59916"/>
                  <a:gd name="connsiteX3" fmla="*/ 37451 w 56484"/>
                  <a:gd name="connsiteY3" fmla="*/ 117 h 59916"/>
                  <a:gd name="connsiteX4" fmla="*/ 234 w 56484"/>
                  <a:gd name="connsiteY4" fmla="*/ 35057 h 59916"/>
                  <a:gd name="connsiteX5" fmla="*/ 23989 w 56484"/>
                  <a:gd name="connsiteY5" fmla="*/ 60033 h 59916"/>
                  <a:gd name="connsiteX6" fmla="*/ 56718 w 56484"/>
                  <a:gd name="connsiteY6" fmla="*/ 45021 h 59916"/>
                  <a:gd name="connsiteX7" fmla="*/ 54475 w 56484"/>
                  <a:gd name="connsiteY7" fmla="*/ 42762 h 59916"/>
                  <a:gd name="connsiteX8" fmla="*/ 52363 w 56484"/>
                  <a:gd name="connsiteY8" fmla="*/ 44091 h 59916"/>
                  <a:gd name="connsiteX9" fmla="*/ 24253 w 56484"/>
                  <a:gd name="connsiteY9" fmla="*/ 56313 h 59916"/>
                  <a:gd name="connsiteX10" fmla="*/ 11056 w 56484"/>
                  <a:gd name="connsiteY10" fmla="*/ 40238 h 59916"/>
                  <a:gd name="connsiteX11" fmla="*/ 12640 w 56484"/>
                  <a:gd name="connsiteY11" fmla="*/ 28414 h 59916"/>
                  <a:gd name="connsiteX12" fmla="*/ 20954 w 56484"/>
                  <a:gd name="connsiteY12" fmla="*/ 28414 h 59916"/>
                  <a:gd name="connsiteX13" fmla="*/ 13696 w 56484"/>
                  <a:gd name="connsiteY13" fmla="*/ 24694 h 59916"/>
                  <a:gd name="connsiteX14" fmla="*/ 37451 w 56484"/>
                  <a:gd name="connsiteY14" fmla="*/ 3837 h 59916"/>
                  <a:gd name="connsiteX15" fmla="*/ 48140 w 56484"/>
                  <a:gd name="connsiteY15" fmla="*/ 11808 h 59916"/>
                  <a:gd name="connsiteX16" fmla="*/ 20162 w 56484"/>
                  <a:gd name="connsiteY16" fmla="*/ 24694 h 59916"/>
                  <a:gd name="connsiteX17" fmla="*/ 13696 w 56484"/>
                  <a:gd name="connsiteY17" fmla="*/ 24694 h 59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6484" h="59916">
                    <a:moveTo>
                      <a:pt x="20954" y="28414"/>
                    </a:moveTo>
                    <a:cubicBezTo>
                      <a:pt x="24649" y="28414"/>
                      <a:pt x="35075" y="28148"/>
                      <a:pt x="42202" y="25624"/>
                    </a:cubicBezTo>
                    <a:cubicBezTo>
                      <a:pt x="51967" y="22170"/>
                      <a:pt x="53815" y="15793"/>
                      <a:pt x="53815" y="11808"/>
                    </a:cubicBezTo>
                    <a:cubicBezTo>
                      <a:pt x="53815" y="4501"/>
                      <a:pt x="46557" y="117"/>
                      <a:pt x="37451" y="117"/>
                    </a:cubicBezTo>
                    <a:cubicBezTo>
                      <a:pt x="21614" y="117"/>
                      <a:pt x="234" y="12339"/>
                      <a:pt x="234" y="35057"/>
                    </a:cubicBezTo>
                    <a:cubicBezTo>
                      <a:pt x="234" y="48475"/>
                      <a:pt x="8549" y="60033"/>
                      <a:pt x="23989" y="60033"/>
                    </a:cubicBezTo>
                    <a:cubicBezTo>
                      <a:pt x="46293" y="60033"/>
                      <a:pt x="56718" y="46881"/>
                      <a:pt x="56718" y="45021"/>
                    </a:cubicBezTo>
                    <a:cubicBezTo>
                      <a:pt x="56718" y="44224"/>
                      <a:pt x="55531" y="42762"/>
                      <a:pt x="54475" y="42762"/>
                    </a:cubicBezTo>
                    <a:cubicBezTo>
                      <a:pt x="53683" y="42762"/>
                      <a:pt x="53419" y="43028"/>
                      <a:pt x="52363" y="44091"/>
                    </a:cubicBezTo>
                    <a:cubicBezTo>
                      <a:pt x="42070" y="56313"/>
                      <a:pt x="26629" y="56313"/>
                      <a:pt x="24253" y="56313"/>
                    </a:cubicBezTo>
                    <a:cubicBezTo>
                      <a:pt x="16335" y="56313"/>
                      <a:pt x="11056" y="50999"/>
                      <a:pt x="11056" y="40238"/>
                    </a:cubicBezTo>
                    <a:cubicBezTo>
                      <a:pt x="11056" y="38378"/>
                      <a:pt x="11056" y="35721"/>
                      <a:pt x="12640" y="28414"/>
                    </a:cubicBezTo>
                    <a:lnTo>
                      <a:pt x="20954" y="28414"/>
                    </a:lnTo>
                    <a:close/>
                    <a:moveTo>
                      <a:pt x="13696" y="24694"/>
                    </a:moveTo>
                    <a:cubicBezTo>
                      <a:pt x="19106" y="5431"/>
                      <a:pt x="33755" y="3837"/>
                      <a:pt x="37451" y="3837"/>
                    </a:cubicBezTo>
                    <a:cubicBezTo>
                      <a:pt x="43257" y="3837"/>
                      <a:pt x="48140" y="6759"/>
                      <a:pt x="48140" y="11808"/>
                    </a:cubicBezTo>
                    <a:cubicBezTo>
                      <a:pt x="48140" y="24694"/>
                      <a:pt x="25837" y="24694"/>
                      <a:pt x="20162" y="24694"/>
                    </a:cubicBezTo>
                    <a:lnTo>
                      <a:pt x="13696" y="24694"/>
                    </a:lnTo>
                    <a:close/>
                  </a:path>
                </a:pathLst>
              </a:custGeom>
              <a:solidFill>
                <a:srgbClr val="00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662" name="Freeform 1661">
                <a:extLst>
                  <a:ext uri="{FF2B5EF4-FFF2-40B4-BE49-F238E27FC236}">
                    <a16:creationId xmlns:a16="http://schemas.microsoft.com/office/drawing/2014/main" id="{B63DAE84-39E1-4F7E-ADB9-5796095A0C6F}"/>
                  </a:ext>
                </a:extLst>
              </p:cNvPr>
              <p:cNvSpPr/>
              <p:nvPr>
                <p:custDataLst>
                  <p:tags r:id="rId208"/>
                </p:custDataLst>
              </p:nvPr>
            </p:nvSpPr>
            <p:spPr>
              <a:xfrm>
                <a:off x="7073180" y="4715061"/>
                <a:ext cx="19984" cy="20117"/>
              </a:xfrm>
              <a:custGeom>
                <a:avLst/>
                <a:gdLst>
                  <a:gd name="connsiteX0" fmla="*/ 20223 w 19984"/>
                  <a:gd name="connsiteY0" fmla="*/ 10174 h 20117"/>
                  <a:gd name="connsiteX1" fmla="*/ 10231 w 19984"/>
                  <a:gd name="connsiteY1" fmla="*/ 115 h 20117"/>
                  <a:gd name="connsiteX2" fmla="*/ 239 w 19984"/>
                  <a:gd name="connsiteY2" fmla="*/ 10174 h 20117"/>
                  <a:gd name="connsiteX3" fmla="*/ 10231 w 19984"/>
                  <a:gd name="connsiteY3" fmla="*/ 20233 h 20117"/>
                  <a:gd name="connsiteX4" fmla="*/ 20223 w 19984"/>
                  <a:gd name="connsiteY4" fmla="*/ 10174 h 20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84" h="20117">
                    <a:moveTo>
                      <a:pt x="20223" y="10174"/>
                    </a:moveTo>
                    <a:cubicBezTo>
                      <a:pt x="20223" y="4670"/>
                      <a:pt x="15698" y="115"/>
                      <a:pt x="10231" y="115"/>
                    </a:cubicBezTo>
                    <a:cubicBezTo>
                      <a:pt x="4763" y="115"/>
                      <a:pt x="239" y="4670"/>
                      <a:pt x="239" y="10174"/>
                    </a:cubicBezTo>
                    <a:cubicBezTo>
                      <a:pt x="239" y="15678"/>
                      <a:pt x="4763" y="20233"/>
                      <a:pt x="10231" y="20233"/>
                    </a:cubicBezTo>
                    <a:cubicBezTo>
                      <a:pt x="15698" y="20233"/>
                      <a:pt x="20223" y="15678"/>
                      <a:pt x="20223" y="1017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grpSp>
          <p:nvGrpSpPr>
            <p:cNvPr id="1858" name="Group 1857" descr="\documentclass{article}&#10;\usepackage{amsmath}&#10;\usepackage[bold]{hhtensor}&#10;&#10;\usepackage{color}&#10;\pagestyle{empty}&#10;&#10;\DeclareMathOperator*{\softmax}{softmax}&#10;\DeclareMathOperator*{\resize}{Resize}&#10;\DeclareMathOperator*{\concat}{Concat}&#10;&#10;\begin{document}&#10;&#10;\begin{equation}&#10;\begin{split}&#10;\vec {q}\prime  = &amp;\softmax(\vec q^i {\vec {x}_e}^T/{\sqrt{c}}) \vec {x}_e, \\&#10;\vec {x}^{i+1}_d  = &amp;\softmax(\vec {q}\prime {\vec {x}^i_d}^T/{\sqrt{c}}) \vec {x}^i_d, \\&#10;\vec {x}^0_d = &amp;\vec x_e.&#10;\end{split}\nonumber&#10;\end{equation}&#10;&#10;&#10;\end{document}&#10;" title="IguanaTex Vector Display">
              <a:extLst>
                <a:ext uri="{FF2B5EF4-FFF2-40B4-BE49-F238E27FC236}">
                  <a16:creationId xmlns:a16="http://schemas.microsoft.com/office/drawing/2014/main" id="{FD682319-B9C2-0140-4403-234872936E57}"/>
                </a:ext>
              </a:extLst>
            </p:cNvPr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>
            <a:xfrm>
              <a:off x="14123086" y="11164092"/>
              <a:ext cx="5649971" cy="1951102"/>
              <a:chOff x="17320787" y="12422680"/>
              <a:chExt cx="2490082" cy="859899"/>
            </a:xfrm>
          </p:grpSpPr>
          <p:sp>
            <p:nvSpPr>
              <p:cNvPr id="1798" name="Freeform 1797">
                <a:extLst>
                  <a:ext uri="{FF2B5EF4-FFF2-40B4-BE49-F238E27FC236}">
                    <a16:creationId xmlns:a16="http://schemas.microsoft.com/office/drawing/2014/main" id="{C7655B34-400F-6739-B714-D8100ADA5A57}"/>
                  </a:ext>
                </a:extLst>
              </p:cNvPr>
              <p:cNvSpPr/>
              <p:nvPr>
                <p:custDataLst>
                  <p:tags r:id="rId71"/>
                </p:custDataLst>
              </p:nvPr>
            </p:nvSpPr>
            <p:spPr>
              <a:xfrm>
                <a:off x="17540428" y="12503275"/>
                <a:ext cx="94514" cy="119937"/>
              </a:xfrm>
              <a:custGeom>
                <a:avLst/>
                <a:gdLst>
                  <a:gd name="connsiteX0" fmla="*/ 94694 w 94514"/>
                  <a:gd name="connsiteY0" fmla="*/ 3425 h 119937"/>
                  <a:gd name="connsiteX1" fmla="*/ 91278 w 94514"/>
                  <a:gd name="connsiteY1" fmla="*/ 83 h 119937"/>
                  <a:gd name="connsiteX2" fmla="*/ 74007 w 94514"/>
                  <a:gd name="connsiteY2" fmla="*/ 8066 h 119937"/>
                  <a:gd name="connsiteX3" fmla="*/ 53699 w 94514"/>
                  <a:gd name="connsiteY3" fmla="*/ 83 h 119937"/>
                  <a:gd name="connsiteX4" fmla="*/ 179 w 94514"/>
                  <a:gd name="connsiteY4" fmla="*/ 54853 h 119937"/>
                  <a:gd name="connsiteX5" fmla="*/ 33392 w 94514"/>
                  <a:gd name="connsiteY5" fmla="*/ 85487 h 119937"/>
                  <a:gd name="connsiteX6" fmla="*/ 54079 w 94514"/>
                  <a:gd name="connsiteY6" fmla="*/ 79546 h 119937"/>
                  <a:gd name="connsiteX7" fmla="*/ 46867 w 94514"/>
                  <a:gd name="connsiteY7" fmla="*/ 107767 h 119937"/>
                  <a:gd name="connsiteX8" fmla="*/ 44590 w 94514"/>
                  <a:gd name="connsiteY8" fmla="*/ 110923 h 119937"/>
                  <a:gd name="connsiteX9" fmla="*/ 37378 w 94514"/>
                  <a:gd name="connsiteY9" fmla="*/ 111294 h 119937"/>
                  <a:gd name="connsiteX10" fmla="*/ 32064 w 94514"/>
                  <a:gd name="connsiteY10" fmla="*/ 112408 h 119937"/>
                  <a:gd name="connsiteX11" fmla="*/ 30545 w 94514"/>
                  <a:gd name="connsiteY11" fmla="*/ 116679 h 119937"/>
                  <a:gd name="connsiteX12" fmla="*/ 34341 w 94514"/>
                  <a:gd name="connsiteY12" fmla="*/ 120021 h 119937"/>
                  <a:gd name="connsiteX13" fmla="*/ 54459 w 94514"/>
                  <a:gd name="connsiteY13" fmla="*/ 119464 h 119937"/>
                  <a:gd name="connsiteX14" fmla="*/ 75525 w 94514"/>
                  <a:gd name="connsiteY14" fmla="*/ 120021 h 119937"/>
                  <a:gd name="connsiteX15" fmla="*/ 80460 w 94514"/>
                  <a:gd name="connsiteY15" fmla="*/ 114636 h 119937"/>
                  <a:gd name="connsiteX16" fmla="*/ 75525 w 94514"/>
                  <a:gd name="connsiteY16" fmla="*/ 111294 h 119937"/>
                  <a:gd name="connsiteX17" fmla="*/ 67364 w 94514"/>
                  <a:gd name="connsiteY17" fmla="*/ 111109 h 119937"/>
                  <a:gd name="connsiteX18" fmla="*/ 94694 w 94514"/>
                  <a:gd name="connsiteY18" fmla="*/ 3425 h 119937"/>
                  <a:gd name="connsiteX19" fmla="*/ 58065 w 94514"/>
                  <a:gd name="connsiteY19" fmla="*/ 64136 h 119937"/>
                  <a:gd name="connsiteX20" fmla="*/ 55028 w 94514"/>
                  <a:gd name="connsiteY20" fmla="*/ 69520 h 119937"/>
                  <a:gd name="connsiteX21" fmla="*/ 34341 w 94514"/>
                  <a:gd name="connsiteY21" fmla="*/ 78803 h 119937"/>
                  <a:gd name="connsiteX22" fmla="*/ 21625 w 94514"/>
                  <a:gd name="connsiteY22" fmla="*/ 64693 h 119937"/>
                  <a:gd name="connsiteX23" fmla="*/ 31115 w 94514"/>
                  <a:gd name="connsiteY23" fmla="*/ 24961 h 119937"/>
                  <a:gd name="connsiteX24" fmla="*/ 54079 w 94514"/>
                  <a:gd name="connsiteY24" fmla="*/ 6766 h 119937"/>
                  <a:gd name="connsiteX25" fmla="*/ 69831 w 94514"/>
                  <a:gd name="connsiteY25" fmla="*/ 17535 h 119937"/>
                  <a:gd name="connsiteX26" fmla="*/ 69452 w 94514"/>
                  <a:gd name="connsiteY26" fmla="*/ 20134 h 119937"/>
                  <a:gd name="connsiteX27" fmla="*/ 58065 w 94514"/>
                  <a:gd name="connsiteY27" fmla="*/ 64136 h 119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4514" h="119937">
                    <a:moveTo>
                      <a:pt x="94694" y="3425"/>
                    </a:moveTo>
                    <a:cubicBezTo>
                      <a:pt x="94694" y="2496"/>
                      <a:pt x="93935" y="83"/>
                      <a:pt x="91278" y="83"/>
                    </a:cubicBezTo>
                    <a:cubicBezTo>
                      <a:pt x="91088" y="83"/>
                      <a:pt x="79890" y="2682"/>
                      <a:pt x="74007" y="8066"/>
                    </a:cubicBezTo>
                    <a:cubicBezTo>
                      <a:pt x="71350" y="5095"/>
                      <a:pt x="64897" y="83"/>
                      <a:pt x="53699" y="83"/>
                    </a:cubicBezTo>
                    <a:cubicBezTo>
                      <a:pt x="20676" y="83"/>
                      <a:pt x="179" y="29417"/>
                      <a:pt x="179" y="54853"/>
                    </a:cubicBezTo>
                    <a:cubicBezTo>
                      <a:pt x="179" y="77690"/>
                      <a:pt x="17640" y="85487"/>
                      <a:pt x="33392" y="85487"/>
                    </a:cubicBezTo>
                    <a:cubicBezTo>
                      <a:pt x="42502" y="85487"/>
                      <a:pt x="50093" y="81960"/>
                      <a:pt x="54079" y="79546"/>
                    </a:cubicBezTo>
                    <a:lnTo>
                      <a:pt x="46867" y="107767"/>
                    </a:lnTo>
                    <a:cubicBezTo>
                      <a:pt x="46108" y="110552"/>
                      <a:pt x="45918" y="110737"/>
                      <a:pt x="44590" y="110923"/>
                    </a:cubicBezTo>
                    <a:cubicBezTo>
                      <a:pt x="42502" y="111294"/>
                      <a:pt x="39465" y="111294"/>
                      <a:pt x="37378" y="111294"/>
                    </a:cubicBezTo>
                    <a:cubicBezTo>
                      <a:pt x="34151" y="111294"/>
                      <a:pt x="33013" y="111294"/>
                      <a:pt x="32064" y="112408"/>
                    </a:cubicBezTo>
                    <a:cubicBezTo>
                      <a:pt x="31115" y="113522"/>
                      <a:pt x="30545" y="116493"/>
                      <a:pt x="30545" y="116679"/>
                    </a:cubicBezTo>
                    <a:cubicBezTo>
                      <a:pt x="30545" y="117793"/>
                      <a:pt x="31304" y="120021"/>
                      <a:pt x="34341" y="120021"/>
                    </a:cubicBezTo>
                    <a:cubicBezTo>
                      <a:pt x="40794" y="120021"/>
                      <a:pt x="47816" y="119464"/>
                      <a:pt x="54459" y="119464"/>
                    </a:cubicBezTo>
                    <a:cubicBezTo>
                      <a:pt x="61481" y="119464"/>
                      <a:pt x="68693" y="120021"/>
                      <a:pt x="75525" y="120021"/>
                    </a:cubicBezTo>
                    <a:cubicBezTo>
                      <a:pt x="76854" y="120021"/>
                      <a:pt x="80460" y="120021"/>
                      <a:pt x="80460" y="114636"/>
                    </a:cubicBezTo>
                    <a:cubicBezTo>
                      <a:pt x="80460" y="111480"/>
                      <a:pt x="77233" y="111294"/>
                      <a:pt x="75525" y="111294"/>
                    </a:cubicBezTo>
                    <a:cubicBezTo>
                      <a:pt x="72868" y="111294"/>
                      <a:pt x="69831" y="111294"/>
                      <a:pt x="67364" y="111109"/>
                    </a:cubicBezTo>
                    <a:lnTo>
                      <a:pt x="94694" y="3425"/>
                    </a:lnTo>
                    <a:close/>
                    <a:moveTo>
                      <a:pt x="58065" y="64136"/>
                    </a:moveTo>
                    <a:cubicBezTo>
                      <a:pt x="57116" y="67292"/>
                      <a:pt x="57116" y="67664"/>
                      <a:pt x="55028" y="69520"/>
                    </a:cubicBezTo>
                    <a:cubicBezTo>
                      <a:pt x="48955" y="75462"/>
                      <a:pt x="40984" y="78803"/>
                      <a:pt x="34341" y="78803"/>
                    </a:cubicBezTo>
                    <a:cubicBezTo>
                      <a:pt x="22574" y="78803"/>
                      <a:pt x="21625" y="68778"/>
                      <a:pt x="21625" y="64693"/>
                    </a:cubicBezTo>
                    <a:cubicBezTo>
                      <a:pt x="21625" y="55039"/>
                      <a:pt x="28078" y="32202"/>
                      <a:pt x="31115" y="24961"/>
                    </a:cubicBezTo>
                    <a:cubicBezTo>
                      <a:pt x="36998" y="11408"/>
                      <a:pt x="46298" y="6766"/>
                      <a:pt x="54079" y="6766"/>
                    </a:cubicBezTo>
                    <a:cubicBezTo>
                      <a:pt x="65277" y="6766"/>
                      <a:pt x="69831" y="15493"/>
                      <a:pt x="69831" y="17535"/>
                    </a:cubicBezTo>
                    <a:cubicBezTo>
                      <a:pt x="69831" y="18278"/>
                      <a:pt x="69642" y="19577"/>
                      <a:pt x="69452" y="20134"/>
                    </a:cubicBezTo>
                    <a:lnTo>
                      <a:pt x="58065" y="64136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799" name="Freeform 1798">
                <a:extLst>
                  <a:ext uri="{FF2B5EF4-FFF2-40B4-BE49-F238E27FC236}">
                    <a16:creationId xmlns:a16="http://schemas.microsoft.com/office/drawing/2014/main" id="{EEE2AE01-AEE7-AF29-74AC-4DAFDB4C494E}"/>
                  </a:ext>
                </a:extLst>
              </p:cNvPr>
              <p:cNvSpPr/>
              <p:nvPr>
                <p:custDataLst>
                  <p:tags r:id="rId72"/>
                </p:custDataLst>
              </p:nvPr>
            </p:nvSpPr>
            <p:spPr>
              <a:xfrm>
                <a:off x="17647310" y="12483409"/>
                <a:ext cx="44220" cy="95430"/>
              </a:xfrm>
              <a:custGeom>
                <a:avLst/>
                <a:gdLst>
                  <a:gd name="connsiteX0" fmla="*/ 42698 w 44220"/>
                  <a:gd name="connsiteY0" fmla="*/ 15678 h 95430"/>
                  <a:gd name="connsiteX1" fmla="*/ 44406 w 44220"/>
                  <a:gd name="connsiteY1" fmla="*/ 9923 h 95430"/>
                  <a:gd name="connsiteX2" fmla="*/ 33588 w 44220"/>
                  <a:gd name="connsiteY2" fmla="*/ 83 h 95430"/>
                  <a:gd name="connsiteX3" fmla="*/ 23529 w 44220"/>
                  <a:gd name="connsiteY3" fmla="*/ 8437 h 95430"/>
                  <a:gd name="connsiteX4" fmla="*/ 944 w 44220"/>
                  <a:gd name="connsiteY4" fmla="*/ 89572 h 95430"/>
                  <a:gd name="connsiteX5" fmla="*/ 185 w 44220"/>
                  <a:gd name="connsiteY5" fmla="*/ 92171 h 95430"/>
                  <a:gd name="connsiteX6" fmla="*/ 6638 w 44220"/>
                  <a:gd name="connsiteY6" fmla="*/ 95513 h 95430"/>
                  <a:gd name="connsiteX7" fmla="*/ 9105 w 44220"/>
                  <a:gd name="connsiteY7" fmla="*/ 92543 h 95430"/>
                  <a:gd name="connsiteX8" fmla="*/ 42698 w 44220"/>
                  <a:gd name="connsiteY8" fmla="*/ 15678 h 95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220" h="95430">
                    <a:moveTo>
                      <a:pt x="42698" y="15678"/>
                    </a:moveTo>
                    <a:cubicBezTo>
                      <a:pt x="43646" y="13450"/>
                      <a:pt x="44406" y="11779"/>
                      <a:pt x="44406" y="9923"/>
                    </a:cubicBezTo>
                    <a:cubicBezTo>
                      <a:pt x="44406" y="4539"/>
                      <a:pt x="39471" y="83"/>
                      <a:pt x="33588" y="83"/>
                    </a:cubicBezTo>
                    <a:cubicBezTo>
                      <a:pt x="28274" y="83"/>
                      <a:pt x="24857" y="3610"/>
                      <a:pt x="23529" y="8437"/>
                    </a:cubicBezTo>
                    <a:lnTo>
                      <a:pt x="944" y="89572"/>
                    </a:lnTo>
                    <a:cubicBezTo>
                      <a:pt x="944" y="89943"/>
                      <a:pt x="185" y="91986"/>
                      <a:pt x="185" y="92171"/>
                    </a:cubicBezTo>
                    <a:cubicBezTo>
                      <a:pt x="185" y="94213"/>
                      <a:pt x="5119" y="95513"/>
                      <a:pt x="6638" y="95513"/>
                    </a:cubicBezTo>
                    <a:cubicBezTo>
                      <a:pt x="7776" y="95513"/>
                      <a:pt x="7966" y="94956"/>
                      <a:pt x="9105" y="92543"/>
                    </a:cubicBezTo>
                    <a:lnTo>
                      <a:pt x="42698" y="15678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00" name="Freeform 1799">
                <a:extLst>
                  <a:ext uri="{FF2B5EF4-FFF2-40B4-BE49-F238E27FC236}">
                    <a16:creationId xmlns:a16="http://schemas.microsoft.com/office/drawing/2014/main" id="{DBCB2893-5194-64C6-BFDE-A497EACAE3C4}"/>
                  </a:ext>
                </a:extLst>
              </p:cNvPr>
              <p:cNvSpPr/>
              <p:nvPr>
                <p:custDataLst>
                  <p:tags r:id="rId73"/>
                </p:custDataLst>
              </p:nvPr>
            </p:nvSpPr>
            <p:spPr>
              <a:xfrm>
                <a:off x="17757344" y="12519056"/>
                <a:ext cx="126209" cy="43445"/>
              </a:xfrm>
              <a:custGeom>
                <a:avLst/>
                <a:gdLst>
                  <a:gd name="connsiteX0" fmla="*/ 119947 w 126209"/>
                  <a:gd name="connsiteY0" fmla="*/ 7509 h 43445"/>
                  <a:gd name="connsiteX1" fmla="*/ 126400 w 126209"/>
                  <a:gd name="connsiteY1" fmla="*/ 3796 h 43445"/>
                  <a:gd name="connsiteX2" fmla="*/ 120137 w 126209"/>
                  <a:gd name="connsiteY2" fmla="*/ 83 h 43445"/>
                  <a:gd name="connsiteX3" fmla="*/ 6453 w 126209"/>
                  <a:gd name="connsiteY3" fmla="*/ 83 h 43445"/>
                  <a:gd name="connsiteX4" fmla="*/ 190 w 126209"/>
                  <a:gd name="connsiteY4" fmla="*/ 3796 h 43445"/>
                  <a:gd name="connsiteX5" fmla="*/ 6643 w 126209"/>
                  <a:gd name="connsiteY5" fmla="*/ 7509 h 43445"/>
                  <a:gd name="connsiteX6" fmla="*/ 119947 w 126209"/>
                  <a:gd name="connsiteY6" fmla="*/ 7509 h 43445"/>
                  <a:gd name="connsiteX7" fmla="*/ 120137 w 126209"/>
                  <a:gd name="connsiteY7" fmla="*/ 43528 h 43445"/>
                  <a:gd name="connsiteX8" fmla="*/ 126400 w 126209"/>
                  <a:gd name="connsiteY8" fmla="*/ 39814 h 43445"/>
                  <a:gd name="connsiteX9" fmla="*/ 119947 w 126209"/>
                  <a:gd name="connsiteY9" fmla="*/ 36101 h 43445"/>
                  <a:gd name="connsiteX10" fmla="*/ 6643 w 126209"/>
                  <a:gd name="connsiteY10" fmla="*/ 36101 h 43445"/>
                  <a:gd name="connsiteX11" fmla="*/ 190 w 126209"/>
                  <a:gd name="connsiteY11" fmla="*/ 39814 h 43445"/>
                  <a:gd name="connsiteX12" fmla="*/ 6453 w 126209"/>
                  <a:gd name="connsiteY12" fmla="*/ 43528 h 43445"/>
                  <a:gd name="connsiteX13" fmla="*/ 120137 w 126209"/>
                  <a:gd name="connsiteY13" fmla="*/ 43528 h 43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6209" h="43445">
                    <a:moveTo>
                      <a:pt x="119947" y="7509"/>
                    </a:moveTo>
                    <a:cubicBezTo>
                      <a:pt x="122794" y="7509"/>
                      <a:pt x="126400" y="7509"/>
                      <a:pt x="126400" y="3796"/>
                    </a:cubicBezTo>
                    <a:cubicBezTo>
                      <a:pt x="126400" y="83"/>
                      <a:pt x="122794" y="83"/>
                      <a:pt x="120137" y="83"/>
                    </a:cubicBezTo>
                    <a:lnTo>
                      <a:pt x="6453" y="83"/>
                    </a:lnTo>
                    <a:cubicBezTo>
                      <a:pt x="3796" y="83"/>
                      <a:pt x="190" y="83"/>
                      <a:pt x="190" y="3796"/>
                    </a:cubicBezTo>
                    <a:cubicBezTo>
                      <a:pt x="190" y="7509"/>
                      <a:pt x="3796" y="7509"/>
                      <a:pt x="6643" y="7509"/>
                    </a:cubicBezTo>
                    <a:lnTo>
                      <a:pt x="119947" y="7509"/>
                    </a:lnTo>
                    <a:close/>
                    <a:moveTo>
                      <a:pt x="120137" y="43528"/>
                    </a:moveTo>
                    <a:cubicBezTo>
                      <a:pt x="122794" y="43528"/>
                      <a:pt x="126400" y="43528"/>
                      <a:pt x="126400" y="39814"/>
                    </a:cubicBezTo>
                    <a:cubicBezTo>
                      <a:pt x="126400" y="36101"/>
                      <a:pt x="122794" y="36101"/>
                      <a:pt x="119947" y="36101"/>
                    </a:cubicBezTo>
                    <a:lnTo>
                      <a:pt x="6643" y="36101"/>
                    </a:lnTo>
                    <a:cubicBezTo>
                      <a:pt x="3796" y="36101"/>
                      <a:pt x="190" y="36101"/>
                      <a:pt x="190" y="39814"/>
                    </a:cubicBezTo>
                    <a:cubicBezTo>
                      <a:pt x="190" y="43528"/>
                      <a:pt x="3796" y="43528"/>
                      <a:pt x="6453" y="43528"/>
                    </a:cubicBezTo>
                    <a:lnTo>
                      <a:pt x="120137" y="43528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01" name="Freeform 1800">
                <a:extLst>
                  <a:ext uri="{FF2B5EF4-FFF2-40B4-BE49-F238E27FC236}">
                    <a16:creationId xmlns:a16="http://schemas.microsoft.com/office/drawing/2014/main" id="{FDE9B798-604E-D0EE-97C5-3E697AB77B3D}"/>
                  </a:ext>
                </a:extLst>
              </p:cNvPr>
              <p:cNvSpPr/>
              <p:nvPr>
                <p:custDataLst>
                  <p:tags r:id="rId74"/>
                </p:custDataLst>
              </p:nvPr>
            </p:nvSpPr>
            <p:spPr>
              <a:xfrm>
                <a:off x="17932223" y="12504017"/>
                <a:ext cx="62060" cy="85219"/>
              </a:xfrm>
              <a:custGeom>
                <a:avLst/>
                <a:gdLst>
                  <a:gd name="connsiteX0" fmla="*/ 33413 w 62060"/>
                  <a:gd name="connsiteY0" fmla="*/ 47241 h 85219"/>
                  <a:gd name="connsiteX1" fmla="*/ 53151 w 62060"/>
                  <a:gd name="connsiteY1" fmla="*/ 64322 h 85219"/>
                  <a:gd name="connsiteX2" fmla="*/ 31705 w 62060"/>
                  <a:gd name="connsiteY2" fmla="*/ 81217 h 85219"/>
                  <a:gd name="connsiteX3" fmla="*/ 5324 w 62060"/>
                  <a:gd name="connsiteY3" fmla="*/ 54853 h 85219"/>
                  <a:gd name="connsiteX4" fmla="*/ 2667 w 62060"/>
                  <a:gd name="connsiteY4" fmla="*/ 51697 h 85219"/>
                  <a:gd name="connsiteX5" fmla="*/ 200 w 62060"/>
                  <a:gd name="connsiteY5" fmla="*/ 56338 h 85219"/>
                  <a:gd name="connsiteX6" fmla="*/ 200 w 62060"/>
                  <a:gd name="connsiteY6" fmla="*/ 80846 h 85219"/>
                  <a:gd name="connsiteX7" fmla="*/ 2288 w 62060"/>
                  <a:gd name="connsiteY7" fmla="*/ 85302 h 85219"/>
                  <a:gd name="connsiteX8" fmla="*/ 7032 w 62060"/>
                  <a:gd name="connsiteY8" fmla="*/ 81588 h 85219"/>
                  <a:gd name="connsiteX9" fmla="*/ 10828 w 62060"/>
                  <a:gd name="connsiteY9" fmla="*/ 77318 h 85219"/>
                  <a:gd name="connsiteX10" fmla="*/ 31705 w 62060"/>
                  <a:gd name="connsiteY10" fmla="*/ 85302 h 85219"/>
                  <a:gd name="connsiteX11" fmla="*/ 62261 w 62060"/>
                  <a:gd name="connsiteY11" fmla="*/ 59495 h 85219"/>
                  <a:gd name="connsiteX12" fmla="*/ 54290 w 62060"/>
                  <a:gd name="connsiteY12" fmla="*/ 41857 h 85219"/>
                  <a:gd name="connsiteX13" fmla="*/ 32654 w 62060"/>
                  <a:gd name="connsiteY13" fmla="*/ 32945 h 85219"/>
                  <a:gd name="connsiteX14" fmla="*/ 9310 w 62060"/>
                  <a:gd name="connsiteY14" fmla="*/ 17721 h 85219"/>
                  <a:gd name="connsiteX15" fmla="*/ 30566 w 62060"/>
                  <a:gd name="connsiteY15" fmla="*/ 3610 h 85219"/>
                  <a:gd name="connsiteX16" fmla="*/ 52771 w 62060"/>
                  <a:gd name="connsiteY16" fmla="*/ 26075 h 85219"/>
                  <a:gd name="connsiteX17" fmla="*/ 55049 w 62060"/>
                  <a:gd name="connsiteY17" fmla="*/ 27746 h 85219"/>
                  <a:gd name="connsiteX18" fmla="*/ 57516 w 62060"/>
                  <a:gd name="connsiteY18" fmla="*/ 23290 h 85219"/>
                  <a:gd name="connsiteX19" fmla="*/ 57516 w 62060"/>
                  <a:gd name="connsiteY19" fmla="*/ 4539 h 85219"/>
                  <a:gd name="connsiteX20" fmla="*/ 55428 w 62060"/>
                  <a:gd name="connsiteY20" fmla="*/ 83 h 85219"/>
                  <a:gd name="connsiteX21" fmla="*/ 51632 w 62060"/>
                  <a:gd name="connsiteY21" fmla="*/ 2311 h 85219"/>
                  <a:gd name="connsiteX22" fmla="*/ 48406 w 62060"/>
                  <a:gd name="connsiteY22" fmla="*/ 5281 h 85219"/>
                  <a:gd name="connsiteX23" fmla="*/ 30566 w 62060"/>
                  <a:gd name="connsiteY23" fmla="*/ 83 h 85219"/>
                  <a:gd name="connsiteX24" fmla="*/ 200 w 62060"/>
                  <a:gd name="connsiteY24" fmla="*/ 22919 h 85219"/>
                  <a:gd name="connsiteX25" fmla="*/ 8361 w 62060"/>
                  <a:gd name="connsiteY25" fmla="*/ 38700 h 85219"/>
                  <a:gd name="connsiteX26" fmla="*/ 33413 w 62060"/>
                  <a:gd name="connsiteY26" fmla="*/ 47241 h 8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2060" h="85219">
                    <a:moveTo>
                      <a:pt x="33413" y="47241"/>
                    </a:moveTo>
                    <a:cubicBezTo>
                      <a:pt x="37588" y="47984"/>
                      <a:pt x="53151" y="50954"/>
                      <a:pt x="53151" y="64322"/>
                    </a:cubicBezTo>
                    <a:cubicBezTo>
                      <a:pt x="53151" y="73791"/>
                      <a:pt x="46508" y="81217"/>
                      <a:pt x="31705" y="81217"/>
                    </a:cubicBezTo>
                    <a:cubicBezTo>
                      <a:pt x="15763" y="81217"/>
                      <a:pt x="8930" y="70634"/>
                      <a:pt x="5324" y="54853"/>
                    </a:cubicBezTo>
                    <a:cubicBezTo>
                      <a:pt x="4755" y="52439"/>
                      <a:pt x="4565" y="51697"/>
                      <a:pt x="2667" y="51697"/>
                    </a:cubicBezTo>
                    <a:cubicBezTo>
                      <a:pt x="200" y="51697"/>
                      <a:pt x="200" y="52996"/>
                      <a:pt x="200" y="56338"/>
                    </a:cubicBezTo>
                    <a:lnTo>
                      <a:pt x="200" y="80846"/>
                    </a:lnTo>
                    <a:cubicBezTo>
                      <a:pt x="200" y="84002"/>
                      <a:pt x="200" y="85302"/>
                      <a:pt x="2288" y="85302"/>
                    </a:cubicBezTo>
                    <a:cubicBezTo>
                      <a:pt x="3236" y="85302"/>
                      <a:pt x="3426" y="85116"/>
                      <a:pt x="7032" y="81588"/>
                    </a:cubicBezTo>
                    <a:cubicBezTo>
                      <a:pt x="7412" y="81217"/>
                      <a:pt x="7412" y="80846"/>
                      <a:pt x="10828" y="77318"/>
                    </a:cubicBezTo>
                    <a:cubicBezTo>
                      <a:pt x="19179" y="85116"/>
                      <a:pt x="27719" y="85302"/>
                      <a:pt x="31705" y="85302"/>
                    </a:cubicBezTo>
                    <a:cubicBezTo>
                      <a:pt x="53530" y="85302"/>
                      <a:pt x="62261" y="72862"/>
                      <a:pt x="62261" y="59495"/>
                    </a:cubicBezTo>
                    <a:cubicBezTo>
                      <a:pt x="62261" y="49654"/>
                      <a:pt x="56567" y="44085"/>
                      <a:pt x="54290" y="41857"/>
                    </a:cubicBezTo>
                    <a:cubicBezTo>
                      <a:pt x="48026" y="35915"/>
                      <a:pt x="40625" y="34430"/>
                      <a:pt x="32654" y="32945"/>
                    </a:cubicBezTo>
                    <a:cubicBezTo>
                      <a:pt x="22026" y="30903"/>
                      <a:pt x="9310" y="28489"/>
                      <a:pt x="9310" y="17721"/>
                    </a:cubicBezTo>
                    <a:cubicBezTo>
                      <a:pt x="9310" y="11222"/>
                      <a:pt x="14244" y="3610"/>
                      <a:pt x="30566" y="3610"/>
                    </a:cubicBezTo>
                    <a:cubicBezTo>
                      <a:pt x="51443" y="3610"/>
                      <a:pt x="52392" y="20320"/>
                      <a:pt x="52771" y="26075"/>
                    </a:cubicBezTo>
                    <a:cubicBezTo>
                      <a:pt x="52961" y="27746"/>
                      <a:pt x="54669" y="27746"/>
                      <a:pt x="55049" y="27746"/>
                    </a:cubicBezTo>
                    <a:cubicBezTo>
                      <a:pt x="57516" y="27746"/>
                      <a:pt x="57516" y="26818"/>
                      <a:pt x="57516" y="23290"/>
                    </a:cubicBezTo>
                    <a:lnTo>
                      <a:pt x="57516" y="4539"/>
                    </a:lnTo>
                    <a:cubicBezTo>
                      <a:pt x="57516" y="1382"/>
                      <a:pt x="57516" y="83"/>
                      <a:pt x="55428" y="83"/>
                    </a:cubicBezTo>
                    <a:cubicBezTo>
                      <a:pt x="54479" y="83"/>
                      <a:pt x="54100" y="83"/>
                      <a:pt x="51632" y="2311"/>
                    </a:cubicBezTo>
                    <a:cubicBezTo>
                      <a:pt x="51063" y="3053"/>
                      <a:pt x="49165" y="4724"/>
                      <a:pt x="48406" y="5281"/>
                    </a:cubicBezTo>
                    <a:cubicBezTo>
                      <a:pt x="41194" y="83"/>
                      <a:pt x="33413" y="83"/>
                      <a:pt x="30566" y="83"/>
                    </a:cubicBezTo>
                    <a:cubicBezTo>
                      <a:pt x="7412" y="83"/>
                      <a:pt x="200" y="12522"/>
                      <a:pt x="200" y="22919"/>
                    </a:cubicBezTo>
                    <a:cubicBezTo>
                      <a:pt x="200" y="29417"/>
                      <a:pt x="3236" y="34616"/>
                      <a:pt x="8361" y="38700"/>
                    </a:cubicBezTo>
                    <a:cubicBezTo>
                      <a:pt x="14434" y="43528"/>
                      <a:pt x="19748" y="44642"/>
                      <a:pt x="33413" y="4724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02" name="Freeform 1801">
                <a:extLst>
                  <a:ext uri="{FF2B5EF4-FFF2-40B4-BE49-F238E27FC236}">
                    <a16:creationId xmlns:a16="http://schemas.microsoft.com/office/drawing/2014/main" id="{626E9BA5-52D4-32F8-F9C9-34FD9E9FC163}"/>
                  </a:ext>
                </a:extLst>
              </p:cNvPr>
              <p:cNvSpPr/>
              <p:nvPr>
                <p:custDataLst>
                  <p:tags r:id="rId75"/>
                </p:custDataLst>
              </p:nvPr>
            </p:nvSpPr>
            <p:spPr>
              <a:xfrm>
                <a:off x="18006135" y="12504017"/>
                <a:ext cx="84076" cy="85219"/>
              </a:xfrm>
              <a:custGeom>
                <a:avLst/>
                <a:gdLst>
                  <a:gd name="connsiteX0" fmla="*/ 84280 w 84076"/>
                  <a:gd name="connsiteY0" fmla="*/ 43528 h 85219"/>
                  <a:gd name="connsiteX1" fmla="*/ 42337 w 84076"/>
                  <a:gd name="connsiteY1" fmla="*/ 83 h 85219"/>
                  <a:gd name="connsiteX2" fmla="*/ 204 w 84076"/>
                  <a:gd name="connsiteY2" fmla="*/ 43528 h 85219"/>
                  <a:gd name="connsiteX3" fmla="*/ 42147 w 84076"/>
                  <a:gd name="connsiteY3" fmla="*/ 85302 h 85219"/>
                  <a:gd name="connsiteX4" fmla="*/ 84280 w 84076"/>
                  <a:gd name="connsiteY4" fmla="*/ 43528 h 85219"/>
                  <a:gd name="connsiteX5" fmla="*/ 42337 w 84076"/>
                  <a:gd name="connsiteY5" fmla="*/ 80660 h 85219"/>
                  <a:gd name="connsiteX6" fmla="*/ 20701 w 84076"/>
                  <a:gd name="connsiteY6" fmla="*/ 68221 h 85219"/>
                  <a:gd name="connsiteX7" fmla="*/ 15956 w 84076"/>
                  <a:gd name="connsiteY7" fmla="*/ 42042 h 85219"/>
                  <a:gd name="connsiteX8" fmla="*/ 20511 w 84076"/>
                  <a:gd name="connsiteY8" fmla="*/ 16607 h 85219"/>
                  <a:gd name="connsiteX9" fmla="*/ 42147 w 84076"/>
                  <a:gd name="connsiteY9" fmla="*/ 4167 h 85219"/>
                  <a:gd name="connsiteX10" fmla="*/ 63593 w 84076"/>
                  <a:gd name="connsiteY10" fmla="*/ 16235 h 85219"/>
                  <a:gd name="connsiteX11" fmla="*/ 68528 w 84076"/>
                  <a:gd name="connsiteY11" fmla="*/ 42042 h 85219"/>
                  <a:gd name="connsiteX12" fmla="*/ 64352 w 84076"/>
                  <a:gd name="connsiteY12" fmla="*/ 66921 h 85219"/>
                  <a:gd name="connsiteX13" fmla="*/ 42337 w 84076"/>
                  <a:gd name="connsiteY13" fmla="*/ 80660 h 8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4076" h="85219">
                    <a:moveTo>
                      <a:pt x="84280" y="43528"/>
                    </a:moveTo>
                    <a:cubicBezTo>
                      <a:pt x="84280" y="19763"/>
                      <a:pt x="65301" y="83"/>
                      <a:pt x="42337" y="83"/>
                    </a:cubicBezTo>
                    <a:cubicBezTo>
                      <a:pt x="18613" y="83"/>
                      <a:pt x="204" y="20320"/>
                      <a:pt x="204" y="43528"/>
                    </a:cubicBezTo>
                    <a:cubicBezTo>
                      <a:pt x="204" y="67478"/>
                      <a:pt x="19942" y="85302"/>
                      <a:pt x="42147" y="85302"/>
                    </a:cubicBezTo>
                    <a:cubicBezTo>
                      <a:pt x="65111" y="85302"/>
                      <a:pt x="84280" y="67107"/>
                      <a:pt x="84280" y="43528"/>
                    </a:cubicBezTo>
                    <a:close/>
                    <a:moveTo>
                      <a:pt x="42337" y="80660"/>
                    </a:moveTo>
                    <a:cubicBezTo>
                      <a:pt x="34176" y="80660"/>
                      <a:pt x="25825" y="76761"/>
                      <a:pt x="20701" y="68221"/>
                    </a:cubicBezTo>
                    <a:cubicBezTo>
                      <a:pt x="15956" y="60052"/>
                      <a:pt x="15956" y="48726"/>
                      <a:pt x="15956" y="42042"/>
                    </a:cubicBezTo>
                    <a:cubicBezTo>
                      <a:pt x="15956" y="34801"/>
                      <a:pt x="15956" y="24776"/>
                      <a:pt x="20511" y="16607"/>
                    </a:cubicBezTo>
                    <a:cubicBezTo>
                      <a:pt x="25635" y="8066"/>
                      <a:pt x="34555" y="4167"/>
                      <a:pt x="42147" y="4167"/>
                    </a:cubicBezTo>
                    <a:cubicBezTo>
                      <a:pt x="50498" y="4167"/>
                      <a:pt x="58659" y="8252"/>
                      <a:pt x="63593" y="16235"/>
                    </a:cubicBezTo>
                    <a:cubicBezTo>
                      <a:pt x="68528" y="24219"/>
                      <a:pt x="68528" y="34987"/>
                      <a:pt x="68528" y="42042"/>
                    </a:cubicBezTo>
                    <a:cubicBezTo>
                      <a:pt x="68528" y="48726"/>
                      <a:pt x="68528" y="58752"/>
                      <a:pt x="64352" y="66921"/>
                    </a:cubicBezTo>
                    <a:cubicBezTo>
                      <a:pt x="60177" y="75276"/>
                      <a:pt x="51826" y="80660"/>
                      <a:pt x="42337" y="8066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03" name="Freeform 1802">
                <a:extLst>
                  <a:ext uri="{FF2B5EF4-FFF2-40B4-BE49-F238E27FC236}">
                    <a16:creationId xmlns:a16="http://schemas.microsoft.com/office/drawing/2014/main" id="{4C239432-9D41-ACF4-E67B-26FC6FA73A32}"/>
                  </a:ext>
                </a:extLst>
              </p:cNvPr>
              <p:cNvSpPr/>
              <p:nvPr>
                <p:custDataLst>
                  <p:tags r:id="rId76"/>
                </p:custDataLst>
              </p:nvPr>
            </p:nvSpPr>
            <p:spPr>
              <a:xfrm>
                <a:off x="18101978" y="12456302"/>
                <a:ext cx="61491" cy="130892"/>
              </a:xfrm>
              <a:custGeom>
                <a:avLst/>
                <a:gdLst>
                  <a:gd name="connsiteX0" fmla="*/ 27159 w 61491"/>
                  <a:gd name="connsiteY0" fmla="*/ 50954 h 130892"/>
                  <a:gd name="connsiteX1" fmla="*/ 27159 w 61491"/>
                  <a:gd name="connsiteY1" fmla="*/ 29417 h 130892"/>
                  <a:gd name="connsiteX2" fmla="*/ 44619 w 61491"/>
                  <a:gd name="connsiteY2" fmla="*/ 4167 h 130892"/>
                  <a:gd name="connsiteX3" fmla="*/ 50882 w 61491"/>
                  <a:gd name="connsiteY3" fmla="*/ 5467 h 130892"/>
                  <a:gd name="connsiteX4" fmla="*/ 45189 w 61491"/>
                  <a:gd name="connsiteY4" fmla="*/ 13265 h 130892"/>
                  <a:gd name="connsiteX5" fmla="*/ 53349 w 61491"/>
                  <a:gd name="connsiteY5" fmla="*/ 21248 h 130892"/>
                  <a:gd name="connsiteX6" fmla="*/ 61700 w 61491"/>
                  <a:gd name="connsiteY6" fmla="*/ 13079 h 130892"/>
                  <a:gd name="connsiteX7" fmla="*/ 44619 w 61491"/>
                  <a:gd name="connsiteY7" fmla="*/ 83 h 130892"/>
                  <a:gd name="connsiteX8" fmla="*/ 15202 w 61491"/>
                  <a:gd name="connsiteY8" fmla="*/ 29603 h 130892"/>
                  <a:gd name="connsiteX9" fmla="*/ 15202 w 61491"/>
                  <a:gd name="connsiteY9" fmla="*/ 50954 h 130892"/>
                  <a:gd name="connsiteX10" fmla="*/ 209 w 61491"/>
                  <a:gd name="connsiteY10" fmla="*/ 50954 h 130892"/>
                  <a:gd name="connsiteX11" fmla="*/ 209 w 61491"/>
                  <a:gd name="connsiteY11" fmla="*/ 56710 h 130892"/>
                  <a:gd name="connsiteX12" fmla="*/ 15202 w 61491"/>
                  <a:gd name="connsiteY12" fmla="*/ 56710 h 130892"/>
                  <a:gd name="connsiteX13" fmla="*/ 15202 w 61491"/>
                  <a:gd name="connsiteY13" fmla="*/ 116864 h 130892"/>
                  <a:gd name="connsiteX14" fmla="*/ 399 w 61491"/>
                  <a:gd name="connsiteY14" fmla="*/ 125219 h 130892"/>
                  <a:gd name="connsiteX15" fmla="*/ 399 w 61491"/>
                  <a:gd name="connsiteY15" fmla="*/ 130975 h 130892"/>
                  <a:gd name="connsiteX16" fmla="*/ 22034 w 61491"/>
                  <a:gd name="connsiteY16" fmla="*/ 130418 h 130892"/>
                  <a:gd name="connsiteX17" fmla="*/ 46138 w 61491"/>
                  <a:gd name="connsiteY17" fmla="*/ 130975 h 130892"/>
                  <a:gd name="connsiteX18" fmla="*/ 46138 w 61491"/>
                  <a:gd name="connsiteY18" fmla="*/ 125219 h 130892"/>
                  <a:gd name="connsiteX19" fmla="*/ 42152 w 61491"/>
                  <a:gd name="connsiteY19" fmla="*/ 125219 h 130892"/>
                  <a:gd name="connsiteX20" fmla="*/ 27728 w 61491"/>
                  <a:gd name="connsiteY20" fmla="*/ 116493 h 130892"/>
                  <a:gd name="connsiteX21" fmla="*/ 27728 w 61491"/>
                  <a:gd name="connsiteY21" fmla="*/ 56710 h 130892"/>
                  <a:gd name="connsiteX22" fmla="*/ 49364 w 61491"/>
                  <a:gd name="connsiteY22" fmla="*/ 56710 h 130892"/>
                  <a:gd name="connsiteX23" fmla="*/ 49364 w 61491"/>
                  <a:gd name="connsiteY23" fmla="*/ 50954 h 130892"/>
                  <a:gd name="connsiteX24" fmla="*/ 27159 w 61491"/>
                  <a:gd name="connsiteY24" fmla="*/ 50954 h 130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1491" h="130892">
                    <a:moveTo>
                      <a:pt x="27159" y="50954"/>
                    </a:moveTo>
                    <a:lnTo>
                      <a:pt x="27159" y="29417"/>
                    </a:lnTo>
                    <a:cubicBezTo>
                      <a:pt x="27159" y="13079"/>
                      <a:pt x="36269" y="4167"/>
                      <a:pt x="44619" y="4167"/>
                    </a:cubicBezTo>
                    <a:cubicBezTo>
                      <a:pt x="45189" y="4167"/>
                      <a:pt x="48035" y="4167"/>
                      <a:pt x="50882" y="5467"/>
                    </a:cubicBezTo>
                    <a:cubicBezTo>
                      <a:pt x="48605" y="6209"/>
                      <a:pt x="45189" y="8623"/>
                      <a:pt x="45189" y="13265"/>
                    </a:cubicBezTo>
                    <a:cubicBezTo>
                      <a:pt x="45189" y="17535"/>
                      <a:pt x="48225" y="21248"/>
                      <a:pt x="53349" y="21248"/>
                    </a:cubicBezTo>
                    <a:cubicBezTo>
                      <a:pt x="58853" y="21248"/>
                      <a:pt x="61700" y="17535"/>
                      <a:pt x="61700" y="13079"/>
                    </a:cubicBezTo>
                    <a:cubicBezTo>
                      <a:pt x="61700" y="6209"/>
                      <a:pt x="54678" y="83"/>
                      <a:pt x="44619" y="83"/>
                    </a:cubicBezTo>
                    <a:cubicBezTo>
                      <a:pt x="31334" y="83"/>
                      <a:pt x="15202" y="9923"/>
                      <a:pt x="15202" y="29603"/>
                    </a:cubicBezTo>
                    <a:lnTo>
                      <a:pt x="15202" y="50954"/>
                    </a:lnTo>
                    <a:lnTo>
                      <a:pt x="209" y="50954"/>
                    </a:lnTo>
                    <a:lnTo>
                      <a:pt x="209" y="56710"/>
                    </a:lnTo>
                    <a:lnTo>
                      <a:pt x="15202" y="56710"/>
                    </a:lnTo>
                    <a:lnTo>
                      <a:pt x="15202" y="116864"/>
                    </a:lnTo>
                    <a:cubicBezTo>
                      <a:pt x="15202" y="125219"/>
                      <a:pt x="13114" y="125219"/>
                      <a:pt x="399" y="125219"/>
                    </a:cubicBezTo>
                    <a:lnTo>
                      <a:pt x="399" y="130975"/>
                    </a:lnTo>
                    <a:cubicBezTo>
                      <a:pt x="7800" y="130789"/>
                      <a:pt x="16720" y="130418"/>
                      <a:pt x="22034" y="130418"/>
                    </a:cubicBezTo>
                    <a:cubicBezTo>
                      <a:pt x="29626" y="130418"/>
                      <a:pt x="38546" y="130418"/>
                      <a:pt x="46138" y="130975"/>
                    </a:cubicBezTo>
                    <a:lnTo>
                      <a:pt x="46138" y="125219"/>
                    </a:lnTo>
                    <a:lnTo>
                      <a:pt x="42152" y="125219"/>
                    </a:lnTo>
                    <a:cubicBezTo>
                      <a:pt x="28108" y="125219"/>
                      <a:pt x="27728" y="123177"/>
                      <a:pt x="27728" y="116493"/>
                    </a:cubicBezTo>
                    <a:lnTo>
                      <a:pt x="27728" y="56710"/>
                    </a:lnTo>
                    <a:lnTo>
                      <a:pt x="49364" y="56710"/>
                    </a:lnTo>
                    <a:lnTo>
                      <a:pt x="49364" y="50954"/>
                    </a:lnTo>
                    <a:lnTo>
                      <a:pt x="27159" y="50954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04" name="Freeform 1803">
                <a:extLst>
                  <a:ext uri="{FF2B5EF4-FFF2-40B4-BE49-F238E27FC236}">
                    <a16:creationId xmlns:a16="http://schemas.microsoft.com/office/drawing/2014/main" id="{AD9AE3A3-A765-826A-09CC-E3256DC0DF59}"/>
                  </a:ext>
                </a:extLst>
              </p:cNvPr>
              <p:cNvSpPr/>
              <p:nvPr>
                <p:custDataLst>
                  <p:tags r:id="rId77"/>
                </p:custDataLst>
              </p:nvPr>
            </p:nvSpPr>
            <p:spPr>
              <a:xfrm>
                <a:off x="18157313" y="12473012"/>
                <a:ext cx="59403" cy="116224"/>
              </a:xfrm>
              <a:custGeom>
                <a:avLst/>
                <a:gdLst>
                  <a:gd name="connsiteX0" fmla="*/ 29439 w 59403"/>
                  <a:gd name="connsiteY0" fmla="*/ 40000 h 116224"/>
                  <a:gd name="connsiteX1" fmla="*/ 56579 w 59403"/>
                  <a:gd name="connsiteY1" fmla="*/ 40000 h 116224"/>
                  <a:gd name="connsiteX2" fmla="*/ 56579 w 59403"/>
                  <a:gd name="connsiteY2" fmla="*/ 34245 h 116224"/>
                  <a:gd name="connsiteX3" fmla="*/ 29439 w 59403"/>
                  <a:gd name="connsiteY3" fmla="*/ 34245 h 116224"/>
                  <a:gd name="connsiteX4" fmla="*/ 29439 w 59403"/>
                  <a:gd name="connsiteY4" fmla="*/ 83 h 116224"/>
                  <a:gd name="connsiteX5" fmla="*/ 24695 w 59403"/>
                  <a:gd name="connsiteY5" fmla="*/ 83 h 116224"/>
                  <a:gd name="connsiteX6" fmla="*/ 212 w 59403"/>
                  <a:gd name="connsiteY6" fmla="*/ 35915 h 116224"/>
                  <a:gd name="connsiteX7" fmla="*/ 212 w 59403"/>
                  <a:gd name="connsiteY7" fmla="*/ 40000 h 116224"/>
                  <a:gd name="connsiteX8" fmla="*/ 16344 w 59403"/>
                  <a:gd name="connsiteY8" fmla="*/ 40000 h 116224"/>
                  <a:gd name="connsiteX9" fmla="*/ 16344 w 59403"/>
                  <a:gd name="connsiteY9" fmla="*/ 91243 h 116224"/>
                  <a:gd name="connsiteX10" fmla="*/ 40827 w 59403"/>
                  <a:gd name="connsiteY10" fmla="*/ 116307 h 116224"/>
                  <a:gd name="connsiteX11" fmla="*/ 59616 w 59403"/>
                  <a:gd name="connsiteY11" fmla="*/ 91243 h 116224"/>
                  <a:gd name="connsiteX12" fmla="*/ 59616 w 59403"/>
                  <a:gd name="connsiteY12" fmla="*/ 80660 h 116224"/>
                  <a:gd name="connsiteX13" fmla="*/ 54871 w 59403"/>
                  <a:gd name="connsiteY13" fmla="*/ 80660 h 116224"/>
                  <a:gd name="connsiteX14" fmla="*/ 54871 w 59403"/>
                  <a:gd name="connsiteY14" fmla="*/ 90872 h 116224"/>
                  <a:gd name="connsiteX15" fmla="*/ 42155 w 59403"/>
                  <a:gd name="connsiteY15" fmla="*/ 111666 h 116224"/>
                  <a:gd name="connsiteX16" fmla="*/ 29439 w 59403"/>
                  <a:gd name="connsiteY16" fmla="*/ 91614 h 116224"/>
                  <a:gd name="connsiteX17" fmla="*/ 29439 w 59403"/>
                  <a:gd name="connsiteY17" fmla="*/ 40000 h 116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9403" h="116224">
                    <a:moveTo>
                      <a:pt x="29439" y="40000"/>
                    </a:moveTo>
                    <a:lnTo>
                      <a:pt x="56579" y="40000"/>
                    </a:lnTo>
                    <a:lnTo>
                      <a:pt x="56579" y="34245"/>
                    </a:lnTo>
                    <a:lnTo>
                      <a:pt x="29439" y="34245"/>
                    </a:lnTo>
                    <a:lnTo>
                      <a:pt x="29439" y="83"/>
                    </a:lnTo>
                    <a:lnTo>
                      <a:pt x="24695" y="83"/>
                    </a:lnTo>
                    <a:cubicBezTo>
                      <a:pt x="24505" y="15307"/>
                      <a:pt x="18811" y="35173"/>
                      <a:pt x="212" y="35915"/>
                    </a:cubicBezTo>
                    <a:lnTo>
                      <a:pt x="212" y="40000"/>
                    </a:lnTo>
                    <a:lnTo>
                      <a:pt x="16344" y="40000"/>
                    </a:lnTo>
                    <a:lnTo>
                      <a:pt x="16344" y="91243"/>
                    </a:lnTo>
                    <a:cubicBezTo>
                      <a:pt x="16344" y="114079"/>
                      <a:pt x="33994" y="116307"/>
                      <a:pt x="40827" y="116307"/>
                    </a:cubicBezTo>
                    <a:cubicBezTo>
                      <a:pt x="54301" y="116307"/>
                      <a:pt x="59616" y="103125"/>
                      <a:pt x="59616" y="91243"/>
                    </a:cubicBezTo>
                    <a:lnTo>
                      <a:pt x="59616" y="80660"/>
                    </a:lnTo>
                    <a:lnTo>
                      <a:pt x="54871" y="80660"/>
                    </a:lnTo>
                    <a:lnTo>
                      <a:pt x="54871" y="90872"/>
                    </a:lnTo>
                    <a:cubicBezTo>
                      <a:pt x="54871" y="104611"/>
                      <a:pt x="49177" y="111666"/>
                      <a:pt x="42155" y="111666"/>
                    </a:cubicBezTo>
                    <a:cubicBezTo>
                      <a:pt x="29439" y="111666"/>
                      <a:pt x="29439" y="94770"/>
                      <a:pt x="29439" y="91614"/>
                    </a:cubicBezTo>
                    <a:lnTo>
                      <a:pt x="29439" y="40000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05" name="Freeform 1804">
                <a:extLst>
                  <a:ext uri="{FF2B5EF4-FFF2-40B4-BE49-F238E27FC236}">
                    <a16:creationId xmlns:a16="http://schemas.microsoft.com/office/drawing/2014/main" id="{3FA6178C-48E7-9240-E584-6080E34373CC}"/>
                  </a:ext>
                </a:extLst>
              </p:cNvPr>
              <p:cNvSpPr/>
              <p:nvPr>
                <p:custDataLst>
                  <p:tags r:id="rId78"/>
                </p:custDataLst>
              </p:nvPr>
            </p:nvSpPr>
            <p:spPr>
              <a:xfrm>
                <a:off x="18233587" y="12505131"/>
                <a:ext cx="148224" cy="82062"/>
              </a:xfrm>
              <a:custGeom>
                <a:avLst/>
                <a:gdLst>
                  <a:gd name="connsiteX0" fmla="*/ 15019 w 148224"/>
                  <a:gd name="connsiteY0" fmla="*/ 18278 h 82062"/>
                  <a:gd name="connsiteX1" fmla="*/ 15019 w 148224"/>
                  <a:gd name="connsiteY1" fmla="*/ 68035 h 82062"/>
                  <a:gd name="connsiteX2" fmla="*/ 216 w 148224"/>
                  <a:gd name="connsiteY2" fmla="*/ 76390 h 82062"/>
                  <a:gd name="connsiteX3" fmla="*/ 216 w 148224"/>
                  <a:gd name="connsiteY3" fmla="*/ 82145 h 82062"/>
                  <a:gd name="connsiteX4" fmla="*/ 21662 w 148224"/>
                  <a:gd name="connsiteY4" fmla="*/ 81588 h 82062"/>
                  <a:gd name="connsiteX5" fmla="*/ 42918 w 148224"/>
                  <a:gd name="connsiteY5" fmla="*/ 82145 h 82062"/>
                  <a:gd name="connsiteX6" fmla="*/ 42918 w 148224"/>
                  <a:gd name="connsiteY6" fmla="*/ 76390 h 82062"/>
                  <a:gd name="connsiteX7" fmla="*/ 28115 w 148224"/>
                  <a:gd name="connsiteY7" fmla="*/ 68035 h 82062"/>
                  <a:gd name="connsiteX8" fmla="*/ 28115 w 148224"/>
                  <a:gd name="connsiteY8" fmla="*/ 33873 h 82062"/>
                  <a:gd name="connsiteX9" fmla="*/ 53736 w 148224"/>
                  <a:gd name="connsiteY9" fmla="*/ 4167 h 82062"/>
                  <a:gd name="connsiteX10" fmla="*/ 67780 w 148224"/>
                  <a:gd name="connsiteY10" fmla="*/ 24776 h 82062"/>
                  <a:gd name="connsiteX11" fmla="*/ 67780 w 148224"/>
                  <a:gd name="connsiteY11" fmla="*/ 68035 h 82062"/>
                  <a:gd name="connsiteX12" fmla="*/ 52977 w 148224"/>
                  <a:gd name="connsiteY12" fmla="*/ 76390 h 82062"/>
                  <a:gd name="connsiteX13" fmla="*/ 52977 w 148224"/>
                  <a:gd name="connsiteY13" fmla="*/ 82145 h 82062"/>
                  <a:gd name="connsiteX14" fmla="*/ 74423 w 148224"/>
                  <a:gd name="connsiteY14" fmla="*/ 81588 h 82062"/>
                  <a:gd name="connsiteX15" fmla="*/ 95679 w 148224"/>
                  <a:gd name="connsiteY15" fmla="*/ 82145 h 82062"/>
                  <a:gd name="connsiteX16" fmla="*/ 95679 w 148224"/>
                  <a:gd name="connsiteY16" fmla="*/ 76390 h 82062"/>
                  <a:gd name="connsiteX17" fmla="*/ 80876 w 148224"/>
                  <a:gd name="connsiteY17" fmla="*/ 68035 h 82062"/>
                  <a:gd name="connsiteX18" fmla="*/ 80876 w 148224"/>
                  <a:gd name="connsiteY18" fmla="*/ 33873 h 82062"/>
                  <a:gd name="connsiteX19" fmla="*/ 106497 w 148224"/>
                  <a:gd name="connsiteY19" fmla="*/ 4167 h 82062"/>
                  <a:gd name="connsiteX20" fmla="*/ 120541 w 148224"/>
                  <a:gd name="connsiteY20" fmla="*/ 24776 h 82062"/>
                  <a:gd name="connsiteX21" fmla="*/ 120541 w 148224"/>
                  <a:gd name="connsiteY21" fmla="*/ 68035 h 82062"/>
                  <a:gd name="connsiteX22" fmla="*/ 105738 w 148224"/>
                  <a:gd name="connsiteY22" fmla="*/ 76390 h 82062"/>
                  <a:gd name="connsiteX23" fmla="*/ 105738 w 148224"/>
                  <a:gd name="connsiteY23" fmla="*/ 82145 h 82062"/>
                  <a:gd name="connsiteX24" fmla="*/ 127184 w 148224"/>
                  <a:gd name="connsiteY24" fmla="*/ 81588 h 82062"/>
                  <a:gd name="connsiteX25" fmla="*/ 148440 w 148224"/>
                  <a:gd name="connsiteY25" fmla="*/ 82145 h 82062"/>
                  <a:gd name="connsiteX26" fmla="*/ 148440 w 148224"/>
                  <a:gd name="connsiteY26" fmla="*/ 76390 h 82062"/>
                  <a:gd name="connsiteX27" fmla="*/ 133637 w 148224"/>
                  <a:gd name="connsiteY27" fmla="*/ 70820 h 82062"/>
                  <a:gd name="connsiteX28" fmla="*/ 133637 w 148224"/>
                  <a:gd name="connsiteY28" fmla="*/ 35358 h 82062"/>
                  <a:gd name="connsiteX29" fmla="*/ 127753 w 148224"/>
                  <a:gd name="connsiteY29" fmla="*/ 6952 h 82062"/>
                  <a:gd name="connsiteX30" fmla="*/ 107826 w 148224"/>
                  <a:gd name="connsiteY30" fmla="*/ 83 h 82062"/>
                  <a:gd name="connsiteX31" fmla="*/ 80306 w 148224"/>
                  <a:gd name="connsiteY31" fmla="*/ 18278 h 82062"/>
                  <a:gd name="connsiteX32" fmla="*/ 55065 w 148224"/>
                  <a:gd name="connsiteY32" fmla="*/ 83 h 82062"/>
                  <a:gd name="connsiteX33" fmla="*/ 26976 w 148224"/>
                  <a:gd name="connsiteY33" fmla="*/ 19577 h 82062"/>
                  <a:gd name="connsiteX34" fmla="*/ 26976 w 148224"/>
                  <a:gd name="connsiteY34" fmla="*/ 83 h 82062"/>
                  <a:gd name="connsiteX35" fmla="*/ 216 w 148224"/>
                  <a:gd name="connsiteY35" fmla="*/ 2125 h 82062"/>
                  <a:gd name="connsiteX36" fmla="*/ 216 w 148224"/>
                  <a:gd name="connsiteY36" fmla="*/ 7880 h 82062"/>
                  <a:gd name="connsiteX37" fmla="*/ 15019 w 148224"/>
                  <a:gd name="connsiteY37" fmla="*/ 18278 h 82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48224" h="82062">
                    <a:moveTo>
                      <a:pt x="15019" y="18278"/>
                    </a:moveTo>
                    <a:lnTo>
                      <a:pt x="15019" y="68035"/>
                    </a:lnTo>
                    <a:cubicBezTo>
                      <a:pt x="15019" y="76390"/>
                      <a:pt x="12931" y="76390"/>
                      <a:pt x="216" y="76390"/>
                    </a:cubicBezTo>
                    <a:lnTo>
                      <a:pt x="216" y="82145"/>
                    </a:lnTo>
                    <a:cubicBezTo>
                      <a:pt x="6858" y="81960"/>
                      <a:pt x="16537" y="81588"/>
                      <a:pt x="21662" y="81588"/>
                    </a:cubicBezTo>
                    <a:cubicBezTo>
                      <a:pt x="26596" y="81588"/>
                      <a:pt x="36465" y="81960"/>
                      <a:pt x="42918" y="82145"/>
                    </a:cubicBezTo>
                    <a:lnTo>
                      <a:pt x="42918" y="76390"/>
                    </a:lnTo>
                    <a:cubicBezTo>
                      <a:pt x="30202" y="76390"/>
                      <a:pt x="28115" y="76390"/>
                      <a:pt x="28115" y="68035"/>
                    </a:cubicBezTo>
                    <a:lnTo>
                      <a:pt x="28115" y="33873"/>
                    </a:lnTo>
                    <a:cubicBezTo>
                      <a:pt x="28115" y="14564"/>
                      <a:pt x="41590" y="4167"/>
                      <a:pt x="53736" y="4167"/>
                    </a:cubicBezTo>
                    <a:cubicBezTo>
                      <a:pt x="65693" y="4167"/>
                      <a:pt x="67780" y="14193"/>
                      <a:pt x="67780" y="24776"/>
                    </a:cubicBezTo>
                    <a:lnTo>
                      <a:pt x="67780" y="68035"/>
                    </a:lnTo>
                    <a:cubicBezTo>
                      <a:pt x="67780" y="76390"/>
                      <a:pt x="65693" y="76390"/>
                      <a:pt x="52977" y="76390"/>
                    </a:cubicBezTo>
                    <a:lnTo>
                      <a:pt x="52977" y="82145"/>
                    </a:lnTo>
                    <a:cubicBezTo>
                      <a:pt x="59619" y="81960"/>
                      <a:pt x="69299" y="81588"/>
                      <a:pt x="74423" y="81588"/>
                    </a:cubicBezTo>
                    <a:cubicBezTo>
                      <a:pt x="79357" y="81588"/>
                      <a:pt x="89226" y="81960"/>
                      <a:pt x="95679" y="82145"/>
                    </a:cubicBezTo>
                    <a:lnTo>
                      <a:pt x="95679" y="76390"/>
                    </a:lnTo>
                    <a:cubicBezTo>
                      <a:pt x="82963" y="76390"/>
                      <a:pt x="80876" y="76390"/>
                      <a:pt x="80876" y="68035"/>
                    </a:cubicBezTo>
                    <a:lnTo>
                      <a:pt x="80876" y="33873"/>
                    </a:lnTo>
                    <a:cubicBezTo>
                      <a:pt x="80876" y="14564"/>
                      <a:pt x="94351" y="4167"/>
                      <a:pt x="106497" y="4167"/>
                    </a:cubicBezTo>
                    <a:cubicBezTo>
                      <a:pt x="118454" y="4167"/>
                      <a:pt x="120541" y="14193"/>
                      <a:pt x="120541" y="24776"/>
                    </a:cubicBezTo>
                    <a:lnTo>
                      <a:pt x="120541" y="68035"/>
                    </a:lnTo>
                    <a:cubicBezTo>
                      <a:pt x="120541" y="76390"/>
                      <a:pt x="118454" y="76390"/>
                      <a:pt x="105738" y="76390"/>
                    </a:cubicBezTo>
                    <a:lnTo>
                      <a:pt x="105738" y="82145"/>
                    </a:lnTo>
                    <a:cubicBezTo>
                      <a:pt x="112381" y="81960"/>
                      <a:pt x="122060" y="81588"/>
                      <a:pt x="127184" y="81588"/>
                    </a:cubicBezTo>
                    <a:cubicBezTo>
                      <a:pt x="132119" y="81588"/>
                      <a:pt x="141988" y="81960"/>
                      <a:pt x="148440" y="82145"/>
                    </a:cubicBezTo>
                    <a:lnTo>
                      <a:pt x="148440" y="76390"/>
                    </a:lnTo>
                    <a:cubicBezTo>
                      <a:pt x="138571" y="76390"/>
                      <a:pt x="133827" y="76390"/>
                      <a:pt x="133637" y="70820"/>
                    </a:cubicBezTo>
                    <a:lnTo>
                      <a:pt x="133637" y="35358"/>
                    </a:lnTo>
                    <a:cubicBezTo>
                      <a:pt x="133637" y="19392"/>
                      <a:pt x="133637" y="13636"/>
                      <a:pt x="127753" y="6952"/>
                    </a:cubicBezTo>
                    <a:cubicBezTo>
                      <a:pt x="125096" y="3796"/>
                      <a:pt x="118833" y="83"/>
                      <a:pt x="107826" y="83"/>
                    </a:cubicBezTo>
                    <a:cubicBezTo>
                      <a:pt x="91883" y="83"/>
                      <a:pt x="83533" y="11222"/>
                      <a:pt x="80306" y="18278"/>
                    </a:cubicBezTo>
                    <a:cubicBezTo>
                      <a:pt x="77649" y="2125"/>
                      <a:pt x="63605" y="83"/>
                      <a:pt x="55065" y="83"/>
                    </a:cubicBezTo>
                    <a:cubicBezTo>
                      <a:pt x="41210" y="83"/>
                      <a:pt x="32290" y="8066"/>
                      <a:pt x="26976" y="19577"/>
                    </a:cubicBezTo>
                    <a:lnTo>
                      <a:pt x="26976" y="83"/>
                    </a:lnTo>
                    <a:lnTo>
                      <a:pt x="216" y="2125"/>
                    </a:lnTo>
                    <a:lnTo>
                      <a:pt x="216" y="7880"/>
                    </a:lnTo>
                    <a:cubicBezTo>
                      <a:pt x="13501" y="7880"/>
                      <a:pt x="15019" y="9180"/>
                      <a:pt x="15019" y="1827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06" name="Freeform 1805">
                <a:extLst>
                  <a:ext uri="{FF2B5EF4-FFF2-40B4-BE49-F238E27FC236}">
                    <a16:creationId xmlns:a16="http://schemas.microsoft.com/office/drawing/2014/main" id="{F7C97594-25DC-8903-DC6F-17C371F75398}"/>
                  </a:ext>
                </a:extLst>
              </p:cNvPr>
              <p:cNvSpPr/>
              <p:nvPr>
                <p:custDataLst>
                  <p:tags r:id="rId79"/>
                </p:custDataLst>
              </p:nvPr>
            </p:nvSpPr>
            <p:spPr>
              <a:xfrm>
                <a:off x="18393642" y="12504017"/>
                <a:ext cx="85594" cy="85219"/>
              </a:xfrm>
              <a:custGeom>
                <a:avLst/>
                <a:gdLst>
                  <a:gd name="connsiteX0" fmla="*/ 55452 w 85594"/>
                  <a:gd name="connsiteY0" fmla="*/ 69149 h 85219"/>
                  <a:gd name="connsiteX1" fmla="*/ 70256 w 85594"/>
                  <a:gd name="connsiteY1" fmla="*/ 84373 h 85219"/>
                  <a:gd name="connsiteX2" fmla="*/ 85819 w 85594"/>
                  <a:gd name="connsiteY2" fmla="*/ 66735 h 85219"/>
                  <a:gd name="connsiteX3" fmla="*/ 85819 w 85594"/>
                  <a:gd name="connsiteY3" fmla="*/ 56338 h 85219"/>
                  <a:gd name="connsiteX4" fmla="*/ 81074 w 85594"/>
                  <a:gd name="connsiteY4" fmla="*/ 56338 h 85219"/>
                  <a:gd name="connsiteX5" fmla="*/ 81074 w 85594"/>
                  <a:gd name="connsiteY5" fmla="*/ 66735 h 85219"/>
                  <a:gd name="connsiteX6" fmla="*/ 74241 w 85594"/>
                  <a:gd name="connsiteY6" fmla="*/ 78618 h 85219"/>
                  <a:gd name="connsiteX7" fmla="*/ 67219 w 85594"/>
                  <a:gd name="connsiteY7" fmla="*/ 69335 h 85219"/>
                  <a:gd name="connsiteX8" fmla="*/ 67219 w 85594"/>
                  <a:gd name="connsiteY8" fmla="*/ 32202 h 85219"/>
                  <a:gd name="connsiteX9" fmla="*/ 60387 w 85594"/>
                  <a:gd name="connsiteY9" fmla="*/ 10294 h 85219"/>
                  <a:gd name="connsiteX10" fmla="*/ 34386 w 85594"/>
                  <a:gd name="connsiteY10" fmla="*/ 83 h 85219"/>
                  <a:gd name="connsiteX11" fmla="*/ 5728 w 85594"/>
                  <a:gd name="connsiteY11" fmla="*/ 21062 h 85219"/>
                  <a:gd name="connsiteX12" fmla="*/ 14458 w 85594"/>
                  <a:gd name="connsiteY12" fmla="*/ 29789 h 85219"/>
                  <a:gd name="connsiteX13" fmla="*/ 23188 w 85594"/>
                  <a:gd name="connsiteY13" fmla="*/ 21248 h 85219"/>
                  <a:gd name="connsiteX14" fmla="*/ 13509 w 85594"/>
                  <a:gd name="connsiteY14" fmla="*/ 12708 h 85219"/>
                  <a:gd name="connsiteX15" fmla="*/ 34006 w 85594"/>
                  <a:gd name="connsiteY15" fmla="*/ 4167 h 85219"/>
                  <a:gd name="connsiteX16" fmla="*/ 54124 w 85594"/>
                  <a:gd name="connsiteY16" fmla="*/ 27932 h 85219"/>
                  <a:gd name="connsiteX17" fmla="*/ 54124 w 85594"/>
                  <a:gd name="connsiteY17" fmla="*/ 34801 h 85219"/>
                  <a:gd name="connsiteX18" fmla="*/ 19203 w 85594"/>
                  <a:gd name="connsiteY18" fmla="*/ 41485 h 85219"/>
                  <a:gd name="connsiteX19" fmla="*/ 224 w 85594"/>
                  <a:gd name="connsiteY19" fmla="*/ 65621 h 85219"/>
                  <a:gd name="connsiteX20" fmla="*/ 30590 w 85594"/>
                  <a:gd name="connsiteY20" fmla="*/ 85302 h 85219"/>
                  <a:gd name="connsiteX21" fmla="*/ 55452 w 85594"/>
                  <a:gd name="connsiteY21" fmla="*/ 69149 h 85219"/>
                  <a:gd name="connsiteX22" fmla="*/ 54124 w 85594"/>
                  <a:gd name="connsiteY22" fmla="*/ 38700 h 85219"/>
                  <a:gd name="connsiteX23" fmla="*/ 54124 w 85594"/>
                  <a:gd name="connsiteY23" fmla="*/ 57267 h 85219"/>
                  <a:gd name="connsiteX24" fmla="*/ 31919 w 85594"/>
                  <a:gd name="connsiteY24" fmla="*/ 81217 h 85219"/>
                  <a:gd name="connsiteX25" fmla="*/ 14838 w 85594"/>
                  <a:gd name="connsiteY25" fmla="*/ 65436 h 85219"/>
                  <a:gd name="connsiteX26" fmla="*/ 54124 w 85594"/>
                  <a:gd name="connsiteY26" fmla="*/ 38700 h 8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85594" h="85219">
                    <a:moveTo>
                      <a:pt x="55452" y="69149"/>
                    </a:moveTo>
                    <a:cubicBezTo>
                      <a:pt x="56212" y="76576"/>
                      <a:pt x="61336" y="84373"/>
                      <a:pt x="70256" y="84373"/>
                    </a:cubicBezTo>
                    <a:cubicBezTo>
                      <a:pt x="74241" y="84373"/>
                      <a:pt x="85819" y="81774"/>
                      <a:pt x="85819" y="66735"/>
                    </a:cubicBezTo>
                    <a:lnTo>
                      <a:pt x="85819" y="56338"/>
                    </a:lnTo>
                    <a:lnTo>
                      <a:pt x="81074" y="56338"/>
                    </a:lnTo>
                    <a:lnTo>
                      <a:pt x="81074" y="66735"/>
                    </a:lnTo>
                    <a:cubicBezTo>
                      <a:pt x="81074" y="77504"/>
                      <a:pt x="76329" y="78618"/>
                      <a:pt x="74241" y="78618"/>
                    </a:cubicBezTo>
                    <a:cubicBezTo>
                      <a:pt x="67978" y="78618"/>
                      <a:pt x="67219" y="70263"/>
                      <a:pt x="67219" y="69335"/>
                    </a:cubicBezTo>
                    <a:lnTo>
                      <a:pt x="67219" y="32202"/>
                    </a:lnTo>
                    <a:cubicBezTo>
                      <a:pt x="67219" y="24404"/>
                      <a:pt x="67219" y="17164"/>
                      <a:pt x="60387" y="10294"/>
                    </a:cubicBezTo>
                    <a:cubicBezTo>
                      <a:pt x="52985" y="3053"/>
                      <a:pt x="43496" y="83"/>
                      <a:pt x="34386" y="83"/>
                    </a:cubicBezTo>
                    <a:cubicBezTo>
                      <a:pt x="18823" y="83"/>
                      <a:pt x="5728" y="8809"/>
                      <a:pt x="5728" y="21062"/>
                    </a:cubicBezTo>
                    <a:cubicBezTo>
                      <a:pt x="5728" y="26632"/>
                      <a:pt x="9524" y="29789"/>
                      <a:pt x="14458" y="29789"/>
                    </a:cubicBezTo>
                    <a:cubicBezTo>
                      <a:pt x="19772" y="29789"/>
                      <a:pt x="23188" y="26075"/>
                      <a:pt x="23188" y="21248"/>
                    </a:cubicBezTo>
                    <a:cubicBezTo>
                      <a:pt x="23188" y="19020"/>
                      <a:pt x="22239" y="12893"/>
                      <a:pt x="13509" y="12708"/>
                    </a:cubicBezTo>
                    <a:cubicBezTo>
                      <a:pt x="18633" y="6209"/>
                      <a:pt x="27933" y="4167"/>
                      <a:pt x="34006" y="4167"/>
                    </a:cubicBezTo>
                    <a:cubicBezTo>
                      <a:pt x="43306" y="4167"/>
                      <a:pt x="54124" y="11408"/>
                      <a:pt x="54124" y="27932"/>
                    </a:cubicBezTo>
                    <a:lnTo>
                      <a:pt x="54124" y="34801"/>
                    </a:lnTo>
                    <a:cubicBezTo>
                      <a:pt x="44445" y="35358"/>
                      <a:pt x="31159" y="35915"/>
                      <a:pt x="19203" y="41485"/>
                    </a:cubicBezTo>
                    <a:cubicBezTo>
                      <a:pt x="4969" y="47798"/>
                      <a:pt x="224" y="57452"/>
                      <a:pt x="224" y="65621"/>
                    </a:cubicBezTo>
                    <a:cubicBezTo>
                      <a:pt x="224" y="80660"/>
                      <a:pt x="18633" y="85302"/>
                      <a:pt x="30590" y="85302"/>
                    </a:cubicBezTo>
                    <a:cubicBezTo>
                      <a:pt x="43116" y="85302"/>
                      <a:pt x="51846" y="77875"/>
                      <a:pt x="55452" y="69149"/>
                    </a:cubicBezTo>
                    <a:close/>
                    <a:moveTo>
                      <a:pt x="54124" y="38700"/>
                    </a:moveTo>
                    <a:lnTo>
                      <a:pt x="54124" y="57267"/>
                    </a:lnTo>
                    <a:cubicBezTo>
                      <a:pt x="54124" y="74905"/>
                      <a:pt x="40459" y="81217"/>
                      <a:pt x="31919" y="81217"/>
                    </a:cubicBezTo>
                    <a:cubicBezTo>
                      <a:pt x="22619" y="81217"/>
                      <a:pt x="14838" y="74719"/>
                      <a:pt x="14838" y="65436"/>
                    </a:cubicBezTo>
                    <a:cubicBezTo>
                      <a:pt x="14838" y="55224"/>
                      <a:pt x="22809" y="39814"/>
                      <a:pt x="54124" y="387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07" name="Freeform 1806">
                <a:extLst>
                  <a:ext uri="{FF2B5EF4-FFF2-40B4-BE49-F238E27FC236}">
                    <a16:creationId xmlns:a16="http://schemas.microsoft.com/office/drawing/2014/main" id="{CC5A9338-D764-22FB-6844-1C53AA4B6E9C}"/>
                  </a:ext>
                </a:extLst>
              </p:cNvPr>
              <p:cNvSpPr/>
              <p:nvPr>
                <p:custDataLst>
                  <p:tags r:id="rId80"/>
                </p:custDataLst>
              </p:nvPr>
            </p:nvSpPr>
            <p:spPr>
              <a:xfrm>
                <a:off x="18482843" y="12507173"/>
                <a:ext cx="95653" cy="80020"/>
              </a:xfrm>
              <a:custGeom>
                <a:avLst/>
                <a:gdLst>
                  <a:gd name="connsiteX0" fmla="*/ 52421 w 95653"/>
                  <a:gd name="connsiteY0" fmla="*/ 36472 h 80020"/>
                  <a:gd name="connsiteX1" fmla="*/ 69881 w 95653"/>
                  <a:gd name="connsiteY1" fmla="*/ 15493 h 80020"/>
                  <a:gd name="connsiteX2" fmla="*/ 92466 w 95653"/>
                  <a:gd name="connsiteY2" fmla="*/ 5838 h 80020"/>
                  <a:gd name="connsiteX3" fmla="*/ 92466 w 95653"/>
                  <a:gd name="connsiteY3" fmla="*/ 83 h 80020"/>
                  <a:gd name="connsiteX4" fmla="*/ 76903 w 95653"/>
                  <a:gd name="connsiteY4" fmla="*/ 640 h 80020"/>
                  <a:gd name="connsiteX5" fmla="*/ 58684 w 95653"/>
                  <a:gd name="connsiteY5" fmla="*/ 83 h 80020"/>
                  <a:gd name="connsiteX6" fmla="*/ 58684 w 95653"/>
                  <a:gd name="connsiteY6" fmla="*/ 5838 h 80020"/>
                  <a:gd name="connsiteX7" fmla="*/ 64188 w 95653"/>
                  <a:gd name="connsiteY7" fmla="*/ 11594 h 80020"/>
                  <a:gd name="connsiteX8" fmla="*/ 61341 w 95653"/>
                  <a:gd name="connsiteY8" fmla="*/ 18092 h 80020"/>
                  <a:gd name="connsiteX9" fmla="*/ 49574 w 95653"/>
                  <a:gd name="connsiteY9" fmla="*/ 32574 h 80020"/>
                  <a:gd name="connsiteX10" fmla="*/ 34770 w 95653"/>
                  <a:gd name="connsiteY10" fmla="*/ 13822 h 80020"/>
                  <a:gd name="connsiteX11" fmla="*/ 33062 w 95653"/>
                  <a:gd name="connsiteY11" fmla="*/ 10480 h 80020"/>
                  <a:gd name="connsiteX12" fmla="*/ 39705 w 95653"/>
                  <a:gd name="connsiteY12" fmla="*/ 5838 h 80020"/>
                  <a:gd name="connsiteX13" fmla="*/ 39705 w 95653"/>
                  <a:gd name="connsiteY13" fmla="*/ 83 h 80020"/>
                  <a:gd name="connsiteX14" fmla="*/ 19208 w 95653"/>
                  <a:gd name="connsiteY14" fmla="*/ 640 h 80020"/>
                  <a:gd name="connsiteX15" fmla="*/ 1178 w 95653"/>
                  <a:gd name="connsiteY15" fmla="*/ 83 h 80020"/>
                  <a:gd name="connsiteX16" fmla="*/ 1178 w 95653"/>
                  <a:gd name="connsiteY16" fmla="*/ 5838 h 80020"/>
                  <a:gd name="connsiteX17" fmla="*/ 23573 w 95653"/>
                  <a:gd name="connsiteY17" fmla="*/ 17164 h 80020"/>
                  <a:gd name="connsiteX18" fmla="*/ 42362 w 95653"/>
                  <a:gd name="connsiteY18" fmla="*/ 41114 h 80020"/>
                  <a:gd name="connsiteX19" fmla="*/ 24522 w 95653"/>
                  <a:gd name="connsiteY19" fmla="*/ 63208 h 80020"/>
                  <a:gd name="connsiteX20" fmla="*/ 229 w 95653"/>
                  <a:gd name="connsiteY20" fmla="*/ 74348 h 80020"/>
                  <a:gd name="connsiteX21" fmla="*/ 229 w 95653"/>
                  <a:gd name="connsiteY21" fmla="*/ 80103 h 80020"/>
                  <a:gd name="connsiteX22" fmla="*/ 15981 w 95653"/>
                  <a:gd name="connsiteY22" fmla="*/ 79546 h 80020"/>
                  <a:gd name="connsiteX23" fmla="*/ 34011 w 95653"/>
                  <a:gd name="connsiteY23" fmla="*/ 80103 h 80020"/>
                  <a:gd name="connsiteX24" fmla="*/ 34011 w 95653"/>
                  <a:gd name="connsiteY24" fmla="*/ 74348 h 80020"/>
                  <a:gd name="connsiteX25" fmla="*/ 28507 w 95653"/>
                  <a:gd name="connsiteY25" fmla="*/ 68592 h 80020"/>
                  <a:gd name="connsiteX26" fmla="*/ 45588 w 95653"/>
                  <a:gd name="connsiteY26" fmla="*/ 45013 h 80020"/>
                  <a:gd name="connsiteX27" fmla="*/ 60012 w 95653"/>
                  <a:gd name="connsiteY27" fmla="*/ 63579 h 80020"/>
                  <a:gd name="connsiteX28" fmla="*/ 63998 w 95653"/>
                  <a:gd name="connsiteY28" fmla="*/ 69706 h 80020"/>
                  <a:gd name="connsiteX29" fmla="*/ 57165 w 95653"/>
                  <a:gd name="connsiteY29" fmla="*/ 74348 h 80020"/>
                  <a:gd name="connsiteX30" fmla="*/ 57165 w 95653"/>
                  <a:gd name="connsiteY30" fmla="*/ 80103 h 80020"/>
                  <a:gd name="connsiteX31" fmla="*/ 77663 w 95653"/>
                  <a:gd name="connsiteY31" fmla="*/ 79546 h 80020"/>
                  <a:gd name="connsiteX32" fmla="*/ 95882 w 95653"/>
                  <a:gd name="connsiteY32" fmla="*/ 80103 h 80020"/>
                  <a:gd name="connsiteX33" fmla="*/ 95882 w 95653"/>
                  <a:gd name="connsiteY33" fmla="*/ 74348 h 80020"/>
                  <a:gd name="connsiteX34" fmla="*/ 77852 w 95653"/>
                  <a:gd name="connsiteY34" fmla="*/ 68592 h 80020"/>
                  <a:gd name="connsiteX35" fmla="*/ 52421 w 95653"/>
                  <a:gd name="connsiteY35" fmla="*/ 36472 h 80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95653" h="80020">
                    <a:moveTo>
                      <a:pt x="52421" y="36472"/>
                    </a:moveTo>
                    <a:cubicBezTo>
                      <a:pt x="58114" y="29417"/>
                      <a:pt x="65326" y="20320"/>
                      <a:pt x="69881" y="15493"/>
                    </a:cubicBezTo>
                    <a:cubicBezTo>
                      <a:pt x="75765" y="8809"/>
                      <a:pt x="83546" y="6024"/>
                      <a:pt x="92466" y="5838"/>
                    </a:cubicBezTo>
                    <a:lnTo>
                      <a:pt x="92466" y="83"/>
                    </a:lnTo>
                    <a:cubicBezTo>
                      <a:pt x="87532" y="454"/>
                      <a:pt x="81838" y="640"/>
                      <a:pt x="76903" y="640"/>
                    </a:cubicBezTo>
                    <a:cubicBezTo>
                      <a:pt x="71210" y="640"/>
                      <a:pt x="61151" y="268"/>
                      <a:pt x="58684" y="83"/>
                    </a:cubicBezTo>
                    <a:lnTo>
                      <a:pt x="58684" y="5838"/>
                    </a:lnTo>
                    <a:cubicBezTo>
                      <a:pt x="62669" y="6209"/>
                      <a:pt x="64188" y="8623"/>
                      <a:pt x="64188" y="11594"/>
                    </a:cubicBezTo>
                    <a:cubicBezTo>
                      <a:pt x="64188" y="14564"/>
                      <a:pt x="62290" y="16978"/>
                      <a:pt x="61341" y="18092"/>
                    </a:cubicBezTo>
                    <a:lnTo>
                      <a:pt x="49574" y="32574"/>
                    </a:lnTo>
                    <a:lnTo>
                      <a:pt x="34770" y="13822"/>
                    </a:lnTo>
                    <a:cubicBezTo>
                      <a:pt x="33062" y="11965"/>
                      <a:pt x="33062" y="11594"/>
                      <a:pt x="33062" y="10480"/>
                    </a:cubicBezTo>
                    <a:cubicBezTo>
                      <a:pt x="33062" y="7695"/>
                      <a:pt x="35909" y="6024"/>
                      <a:pt x="39705" y="5838"/>
                    </a:cubicBezTo>
                    <a:lnTo>
                      <a:pt x="39705" y="83"/>
                    </a:lnTo>
                    <a:cubicBezTo>
                      <a:pt x="34770" y="268"/>
                      <a:pt x="22244" y="640"/>
                      <a:pt x="19208" y="640"/>
                    </a:cubicBezTo>
                    <a:cubicBezTo>
                      <a:pt x="15222" y="640"/>
                      <a:pt x="6302" y="454"/>
                      <a:pt x="1178" y="83"/>
                    </a:cubicBezTo>
                    <a:lnTo>
                      <a:pt x="1178" y="5838"/>
                    </a:lnTo>
                    <a:cubicBezTo>
                      <a:pt x="14463" y="5838"/>
                      <a:pt x="14653" y="6024"/>
                      <a:pt x="23573" y="17164"/>
                    </a:cubicBezTo>
                    <a:lnTo>
                      <a:pt x="42362" y="41114"/>
                    </a:lnTo>
                    <a:lnTo>
                      <a:pt x="24522" y="63208"/>
                    </a:lnTo>
                    <a:cubicBezTo>
                      <a:pt x="15412" y="73976"/>
                      <a:pt x="4215" y="74348"/>
                      <a:pt x="229" y="74348"/>
                    </a:cubicBezTo>
                    <a:lnTo>
                      <a:pt x="229" y="80103"/>
                    </a:lnTo>
                    <a:cubicBezTo>
                      <a:pt x="5163" y="79732"/>
                      <a:pt x="11047" y="79546"/>
                      <a:pt x="15981" y="79546"/>
                    </a:cubicBezTo>
                    <a:cubicBezTo>
                      <a:pt x="21485" y="79546"/>
                      <a:pt x="29456" y="79917"/>
                      <a:pt x="34011" y="80103"/>
                    </a:cubicBezTo>
                    <a:lnTo>
                      <a:pt x="34011" y="74348"/>
                    </a:lnTo>
                    <a:cubicBezTo>
                      <a:pt x="29836" y="73791"/>
                      <a:pt x="28507" y="71377"/>
                      <a:pt x="28507" y="68592"/>
                    </a:cubicBezTo>
                    <a:cubicBezTo>
                      <a:pt x="28507" y="64507"/>
                      <a:pt x="34011" y="58381"/>
                      <a:pt x="45588" y="45013"/>
                    </a:cubicBezTo>
                    <a:lnTo>
                      <a:pt x="60012" y="63579"/>
                    </a:lnTo>
                    <a:cubicBezTo>
                      <a:pt x="61531" y="65621"/>
                      <a:pt x="63998" y="68592"/>
                      <a:pt x="63998" y="69706"/>
                    </a:cubicBezTo>
                    <a:cubicBezTo>
                      <a:pt x="63998" y="71377"/>
                      <a:pt x="62290" y="74162"/>
                      <a:pt x="57165" y="74348"/>
                    </a:cubicBezTo>
                    <a:lnTo>
                      <a:pt x="57165" y="80103"/>
                    </a:lnTo>
                    <a:cubicBezTo>
                      <a:pt x="62859" y="79917"/>
                      <a:pt x="73487" y="79546"/>
                      <a:pt x="77663" y="79546"/>
                    </a:cubicBezTo>
                    <a:cubicBezTo>
                      <a:pt x="82787" y="79546"/>
                      <a:pt x="90189" y="79732"/>
                      <a:pt x="95882" y="80103"/>
                    </a:cubicBezTo>
                    <a:lnTo>
                      <a:pt x="95882" y="74348"/>
                    </a:lnTo>
                    <a:cubicBezTo>
                      <a:pt x="85634" y="74348"/>
                      <a:pt x="82217" y="73976"/>
                      <a:pt x="77852" y="68592"/>
                    </a:cubicBezTo>
                    <a:lnTo>
                      <a:pt x="52421" y="36472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08" name="Freeform 1807">
                <a:extLst>
                  <a:ext uri="{FF2B5EF4-FFF2-40B4-BE49-F238E27FC236}">
                    <a16:creationId xmlns:a16="http://schemas.microsoft.com/office/drawing/2014/main" id="{8E403842-7C06-84D1-E417-23AFDE8137E5}"/>
                  </a:ext>
                </a:extLst>
              </p:cNvPr>
              <p:cNvSpPr/>
              <p:nvPr>
                <p:custDataLst>
                  <p:tags r:id="rId81"/>
                </p:custDataLst>
              </p:nvPr>
            </p:nvSpPr>
            <p:spPr>
              <a:xfrm>
                <a:off x="18599521" y="12447947"/>
                <a:ext cx="44030" cy="185662"/>
              </a:xfrm>
              <a:custGeom>
                <a:avLst/>
                <a:gdLst>
                  <a:gd name="connsiteX0" fmla="*/ 44265 w 44030"/>
                  <a:gd name="connsiteY0" fmla="*/ 183888 h 185662"/>
                  <a:gd name="connsiteX1" fmla="*/ 41039 w 44030"/>
                  <a:gd name="connsiteY1" fmla="*/ 179804 h 185662"/>
                  <a:gd name="connsiteX2" fmla="*/ 11242 w 44030"/>
                  <a:gd name="connsiteY2" fmla="*/ 92914 h 185662"/>
                  <a:gd name="connsiteX3" fmla="*/ 41798 w 44030"/>
                  <a:gd name="connsiteY3" fmla="*/ 5095 h 185662"/>
                  <a:gd name="connsiteX4" fmla="*/ 44265 w 44030"/>
                  <a:gd name="connsiteY4" fmla="*/ 1939 h 185662"/>
                  <a:gd name="connsiteX5" fmla="*/ 42367 w 44030"/>
                  <a:gd name="connsiteY5" fmla="*/ 83 h 185662"/>
                  <a:gd name="connsiteX6" fmla="*/ 12191 w 44030"/>
                  <a:gd name="connsiteY6" fmla="*/ 36287 h 185662"/>
                  <a:gd name="connsiteX7" fmla="*/ 234 w 44030"/>
                  <a:gd name="connsiteY7" fmla="*/ 92914 h 185662"/>
                  <a:gd name="connsiteX8" fmla="*/ 12760 w 44030"/>
                  <a:gd name="connsiteY8" fmla="*/ 150841 h 185662"/>
                  <a:gd name="connsiteX9" fmla="*/ 42367 w 44030"/>
                  <a:gd name="connsiteY9" fmla="*/ 185745 h 185662"/>
                  <a:gd name="connsiteX10" fmla="*/ 44265 w 44030"/>
                  <a:gd name="connsiteY10" fmla="*/ 183888 h 185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030" h="185662">
                    <a:moveTo>
                      <a:pt x="44265" y="183888"/>
                    </a:moveTo>
                    <a:cubicBezTo>
                      <a:pt x="44265" y="183331"/>
                      <a:pt x="44265" y="182960"/>
                      <a:pt x="41039" y="179804"/>
                    </a:cubicBezTo>
                    <a:cubicBezTo>
                      <a:pt x="17315" y="156410"/>
                      <a:pt x="11242" y="121320"/>
                      <a:pt x="11242" y="92914"/>
                    </a:cubicBezTo>
                    <a:cubicBezTo>
                      <a:pt x="11242" y="60609"/>
                      <a:pt x="18454" y="28303"/>
                      <a:pt x="41798" y="5095"/>
                    </a:cubicBezTo>
                    <a:cubicBezTo>
                      <a:pt x="44265" y="2868"/>
                      <a:pt x="44265" y="2496"/>
                      <a:pt x="44265" y="1939"/>
                    </a:cubicBezTo>
                    <a:cubicBezTo>
                      <a:pt x="44265" y="640"/>
                      <a:pt x="43506" y="83"/>
                      <a:pt x="42367" y="83"/>
                    </a:cubicBezTo>
                    <a:cubicBezTo>
                      <a:pt x="40469" y="83"/>
                      <a:pt x="23388" y="12708"/>
                      <a:pt x="12191" y="36287"/>
                    </a:cubicBezTo>
                    <a:cubicBezTo>
                      <a:pt x="2512" y="56710"/>
                      <a:pt x="234" y="77318"/>
                      <a:pt x="234" y="92914"/>
                    </a:cubicBezTo>
                    <a:cubicBezTo>
                      <a:pt x="234" y="107396"/>
                      <a:pt x="2322" y="129861"/>
                      <a:pt x="12760" y="150841"/>
                    </a:cubicBezTo>
                    <a:cubicBezTo>
                      <a:pt x="24148" y="173677"/>
                      <a:pt x="40469" y="185745"/>
                      <a:pt x="42367" y="185745"/>
                    </a:cubicBezTo>
                    <a:cubicBezTo>
                      <a:pt x="43506" y="185745"/>
                      <a:pt x="44265" y="185188"/>
                      <a:pt x="44265" y="1838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09" name="Freeform 1808">
                <a:extLst>
                  <a:ext uri="{FF2B5EF4-FFF2-40B4-BE49-F238E27FC236}">
                    <a16:creationId xmlns:a16="http://schemas.microsoft.com/office/drawing/2014/main" id="{363632D9-497D-BB7C-A349-7F512CBDCFDF}"/>
                  </a:ext>
                </a:extLst>
              </p:cNvPr>
              <p:cNvSpPr/>
              <p:nvPr>
                <p:custDataLst>
                  <p:tags r:id="rId82"/>
                </p:custDataLst>
              </p:nvPr>
            </p:nvSpPr>
            <p:spPr>
              <a:xfrm>
                <a:off x="18663079" y="12503275"/>
                <a:ext cx="94514" cy="119937"/>
              </a:xfrm>
              <a:custGeom>
                <a:avLst/>
                <a:gdLst>
                  <a:gd name="connsiteX0" fmla="*/ 94753 w 94514"/>
                  <a:gd name="connsiteY0" fmla="*/ 3425 h 119937"/>
                  <a:gd name="connsiteX1" fmla="*/ 91336 w 94514"/>
                  <a:gd name="connsiteY1" fmla="*/ 83 h 119937"/>
                  <a:gd name="connsiteX2" fmla="*/ 74066 w 94514"/>
                  <a:gd name="connsiteY2" fmla="*/ 8066 h 119937"/>
                  <a:gd name="connsiteX3" fmla="*/ 53758 w 94514"/>
                  <a:gd name="connsiteY3" fmla="*/ 83 h 119937"/>
                  <a:gd name="connsiteX4" fmla="*/ 238 w 94514"/>
                  <a:gd name="connsiteY4" fmla="*/ 54853 h 119937"/>
                  <a:gd name="connsiteX5" fmla="*/ 33451 w 94514"/>
                  <a:gd name="connsiteY5" fmla="*/ 85487 h 119937"/>
                  <a:gd name="connsiteX6" fmla="*/ 54138 w 94514"/>
                  <a:gd name="connsiteY6" fmla="*/ 79546 h 119937"/>
                  <a:gd name="connsiteX7" fmla="*/ 46926 w 94514"/>
                  <a:gd name="connsiteY7" fmla="*/ 107767 h 119937"/>
                  <a:gd name="connsiteX8" fmla="*/ 44649 w 94514"/>
                  <a:gd name="connsiteY8" fmla="*/ 110923 h 119937"/>
                  <a:gd name="connsiteX9" fmla="*/ 37437 w 94514"/>
                  <a:gd name="connsiteY9" fmla="*/ 111294 h 119937"/>
                  <a:gd name="connsiteX10" fmla="*/ 32123 w 94514"/>
                  <a:gd name="connsiteY10" fmla="*/ 112408 h 119937"/>
                  <a:gd name="connsiteX11" fmla="*/ 30604 w 94514"/>
                  <a:gd name="connsiteY11" fmla="*/ 116679 h 119937"/>
                  <a:gd name="connsiteX12" fmla="*/ 34400 w 94514"/>
                  <a:gd name="connsiteY12" fmla="*/ 120021 h 119937"/>
                  <a:gd name="connsiteX13" fmla="*/ 54518 w 94514"/>
                  <a:gd name="connsiteY13" fmla="*/ 119464 h 119937"/>
                  <a:gd name="connsiteX14" fmla="*/ 75584 w 94514"/>
                  <a:gd name="connsiteY14" fmla="*/ 120021 h 119937"/>
                  <a:gd name="connsiteX15" fmla="*/ 80519 w 94514"/>
                  <a:gd name="connsiteY15" fmla="*/ 114636 h 119937"/>
                  <a:gd name="connsiteX16" fmla="*/ 75584 w 94514"/>
                  <a:gd name="connsiteY16" fmla="*/ 111294 h 119937"/>
                  <a:gd name="connsiteX17" fmla="*/ 67423 w 94514"/>
                  <a:gd name="connsiteY17" fmla="*/ 111109 h 119937"/>
                  <a:gd name="connsiteX18" fmla="*/ 94753 w 94514"/>
                  <a:gd name="connsiteY18" fmla="*/ 3425 h 119937"/>
                  <a:gd name="connsiteX19" fmla="*/ 58124 w 94514"/>
                  <a:gd name="connsiteY19" fmla="*/ 64136 h 119937"/>
                  <a:gd name="connsiteX20" fmla="*/ 55087 w 94514"/>
                  <a:gd name="connsiteY20" fmla="*/ 69520 h 119937"/>
                  <a:gd name="connsiteX21" fmla="*/ 34400 w 94514"/>
                  <a:gd name="connsiteY21" fmla="*/ 78803 h 119937"/>
                  <a:gd name="connsiteX22" fmla="*/ 21684 w 94514"/>
                  <a:gd name="connsiteY22" fmla="*/ 64693 h 119937"/>
                  <a:gd name="connsiteX23" fmla="*/ 31174 w 94514"/>
                  <a:gd name="connsiteY23" fmla="*/ 24961 h 119937"/>
                  <a:gd name="connsiteX24" fmla="*/ 54138 w 94514"/>
                  <a:gd name="connsiteY24" fmla="*/ 6766 h 119937"/>
                  <a:gd name="connsiteX25" fmla="*/ 69890 w 94514"/>
                  <a:gd name="connsiteY25" fmla="*/ 17535 h 119937"/>
                  <a:gd name="connsiteX26" fmla="*/ 69511 w 94514"/>
                  <a:gd name="connsiteY26" fmla="*/ 20134 h 119937"/>
                  <a:gd name="connsiteX27" fmla="*/ 58124 w 94514"/>
                  <a:gd name="connsiteY27" fmla="*/ 64136 h 119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4514" h="119937">
                    <a:moveTo>
                      <a:pt x="94753" y="3425"/>
                    </a:moveTo>
                    <a:cubicBezTo>
                      <a:pt x="94753" y="2496"/>
                      <a:pt x="93994" y="83"/>
                      <a:pt x="91336" y="83"/>
                    </a:cubicBezTo>
                    <a:cubicBezTo>
                      <a:pt x="91147" y="83"/>
                      <a:pt x="79949" y="2682"/>
                      <a:pt x="74066" y="8066"/>
                    </a:cubicBezTo>
                    <a:cubicBezTo>
                      <a:pt x="71409" y="5095"/>
                      <a:pt x="64956" y="83"/>
                      <a:pt x="53758" y="83"/>
                    </a:cubicBezTo>
                    <a:cubicBezTo>
                      <a:pt x="20735" y="83"/>
                      <a:pt x="238" y="29417"/>
                      <a:pt x="238" y="54853"/>
                    </a:cubicBezTo>
                    <a:cubicBezTo>
                      <a:pt x="238" y="77690"/>
                      <a:pt x="17699" y="85487"/>
                      <a:pt x="33451" y="85487"/>
                    </a:cubicBezTo>
                    <a:cubicBezTo>
                      <a:pt x="42561" y="85487"/>
                      <a:pt x="50152" y="81960"/>
                      <a:pt x="54138" y="79546"/>
                    </a:cubicBezTo>
                    <a:lnTo>
                      <a:pt x="46926" y="107767"/>
                    </a:lnTo>
                    <a:cubicBezTo>
                      <a:pt x="46167" y="110552"/>
                      <a:pt x="45977" y="110737"/>
                      <a:pt x="44649" y="110923"/>
                    </a:cubicBezTo>
                    <a:cubicBezTo>
                      <a:pt x="42561" y="111294"/>
                      <a:pt x="39524" y="111294"/>
                      <a:pt x="37437" y="111294"/>
                    </a:cubicBezTo>
                    <a:cubicBezTo>
                      <a:pt x="34210" y="111294"/>
                      <a:pt x="33071" y="111294"/>
                      <a:pt x="32123" y="112408"/>
                    </a:cubicBezTo>
                    <a:cubicBezTo>
                      <a:pt x="31174" y="113522"/>
                      <a:pt x="30604" y="116493"/>
                      <a:pt x="30604" y="116679"/>
                    </a:cubicBezTo>
                    <a:cubicBezTo>
                      <a:pt x="30604" y="117793"/>
                      <a:pt x="31363" y="120021"/>
                      <a:pt x="34400" y="120021"/>
                    </a:cubicBezTo>
                    <a:cubicBezTo>
                      <a:pt x="40853" y="120021"/>
                      <a:pt x="47875" y="119464"/>
                      <a:pt x="54518" y="119464"/>
                    </a:cubicBezTo>
                    <a:cubicBezTo>
                      <a:pt x="61540" y="119464"/>
                      <a:pt x="68752" y="120021"/>
                      <a:pt x="75584" y="120021"/>
                    </a:cubicBezTo>
                    <a:cubicBezTo>
                      <a:pt x="76913" y="120021"/>
                      <a:pt x="80519" y="120021"/>
                      <a:pt x="80519" y="114636"/>
                    </a:cubicBezTo>
                    <a:cubicBezTo>
                      <a:pt x="80519" y="111480"/>
                      <a:pt x="77292" y="111294"/>
                      <a:pt x="75584" y="111294"/>
                    </a:cubicBezTo>
                    <a:cubicBezTo>
                      <a:pt x="72927" y="111294"/>
                      <a:pt x="69890" y="111294"/>
                      <a:pt x="67423" y="111109"/>
                    </a:cubicBezTo>
                    <a:lnTo>
                      <a:pt x="94753" y="3425"/>
                    </a:lnTo>
                    <a:close/>
                    <a:moveTo>
                      <a:pt x="58124" y="64136"/>
                    </a:moveTo>
                    <a:cubicBezTo>
                      <a:pt x="57175" y="67292"/>
                      <a:pt x="57175" y="67664"/>
                      <a:pt x="55087" y="69520"/>
                    </a:cubicBezTo>
                    <a:cubicBezTo>
                      <a:pt x="49014" y="75462"/>
                      <a:pt x="41043" y="78803"/>
                      <a:pt x="34400" y="78803"/>
                    </a:cubicBezTo>
                    <a:cubicBezTo>
                      <a:pt x="22633" y="78803"/>
                      <a:pt x="21684" y="68778"/>
                      <a:pt x="21684" y="64693"/>
                    </a:cubicBezTo>
                    <a:cubicBezTo>
                      <a:pt x="21684" y="55039"/>
                      <a:pt x="28137" y="32202"/>
                      <a:pt x="31174" y="24961"/>
                    </a:cubicBezTo>
                    <a:cubicBezTo>
                      <a:pt x="37057" y="11408"/>
                      <a:pt x="46357" y="6766"/>
                      <a:pt x="54138" y="6766"/>
                    </a:cubicBezTo>
                    <a:cubicBezTo>
                      <a:pt x="65335" y="6766"/>
                      <a:pt x="69890" y="15493"/>
                      <a:pt x="69890" y="17535"/>
                    </a:cubicBezTo>
                    <a:cubicBezTo>
                      <a:pt x="69890" y="18278"/>
                      <a:pt x="69701" y="19577"/>
                      <a:pt x="69511" y="20134"/>
                    </a:cubicBezTo>
                    <a:lnTo>
                      <a:pt x="58124" y="64136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10" name="Freeform 1809">
                <a:extLst>
                  <a:ext uri="{FF2B5EF4-FFF2-40B4-BE49-F238E27FC236}">
                    <a16:creationId xmlns:a16="http://schemas.microsoft.com/office/drawing/2014/main" id="{E68B56DA-E8B3-4869-B5DE-7C43CC1CA96B}"/>
                  </a:ext>
                </a:extLst>
              </p:cNvPr>
              <p:cNvSpPr/>
              <p:nvPr>
                <p:custDataLst>
                  <p:tags r:id="rId83"/>
                </p:custDataLst>
              </p:nvPr>
            </p:nvSpPr>
            <p:spPr>
              <a:xfrm>
                <a:off x="18770701" y="12424369"/>
                <a:ext cx="40254" cy="87465"/>
              </a:xfrm>
              <a:custGeom>
                <a:avLst/>
                <a:gdLst>
                  <a:gd name="connsiteX0" fmla="*/ 37044 w 40254"/>
                  <a:gd name="connsiteY0" fmla="*/ 5017 h 87465"/>
                  <a:gd name="connsiteX1" fmla="*/ 31730 w 40254"/>
                  <a:gd name="connsiteY1" fmla="*/ 78 h 87465"/>
                  <a:gd name="connsiteX2" fmla="*/ 24290 w 40254"/>
                  <a:gd name="connsiteY2" fmla="*/ 7226 h 87465"/>
                  <a:gd name="connsiteX3" fmla="*/ 29604 w 40254"/>
                  <a:gd name="connsiteY3" fmla="*/ 12165 h 87465"/>
                  <a:gd name="connsiteX4" fmla="*/ 37044 w 40254"/>
                  <a:gd name="connsiteY4" fmla="*/ 5017 h 87465"/>
                  <a:gd name="connsiteX5" fmla="*/ 9942 w 40254"/>
                  <a:gd name="connsiteY5" fmla="*/ 71039 h 87465"/>
                  <a:gd name="connsiteX6" fmla="*/ 8746 w 40254"/>
                  <a:gd name="connsiteY6" fmla="*/ 76497 h 87465"/>
                  <a:gd name="connsiteX7" fmla="*/ 21367 w 40254"/>
                  <a:gd name="connsiteY7" fmla="*/ 87544 h 87465"/>
                  <a:gd name="connsiteX8" fmla="*/ 40498 w 40254"/>
                  <a:gd name="connsiteY8" fmla="*/ 67660 h 87465"/>
                  <a:gd name="connsiteX9" fmla="*/ 38372 w 40254"/>
                  <a:gd name="connsiteY9" fmla="*/ 65970 h 87465"/>
                  <a:gd name="connsiteX10" fmla="*/ 35848 w 40254"/>
                  <a:gd name="connsiteY10" fmla="*/ 68179 h 87465"/>
                  <a:gd name="connsiteX11" fmla="*/ 21766 w 40254"/>
                  <a:gd name="connsiteY11" fmla="*/ 83905 h 87465"/>
                  <a:gd name="connsiteX12" fmla="*/ 18445 w 40254"/>
                  <a:gd name="connsiteY12" fmla="*/ 79356 h 87465"/>
                  <a:gd name="connsiteX13" fmla="*/ 20570 w 40254"/>
                  <a:gd name="connsiteY13" fmla="*/ 71039 h 87465"/>
                  <a:gd name="connsiteX14" fmla="*/ 24821 w 40254"/>
                  <a:gd name="connsiteY14" fmla="*/ 60642 h 87465"/>
                  <a:gd name="connsiteX15" fmla="*/ 31331 w 40254"/>
                  <a:gd name="connsiteY15" fmla="*/ 44136 h 87465"/>
                  <a:gd name="connsiteX16" fmla="*/ 32128 w 40254"/>
                  <a:gd name="connsiteY16" fmla="*/ 39977 h 87465"/>
                  <a:gd name="connsiteX17" fmla="*/ 19507 w 40254"/>
                  <a:gd name="connsiteY17" fmla="*/ 28930 h 87465"/>
                  <a:gd name="connsiteX18" fmla="*/ 244 w 40254"/>
                  <a:gd name="connsiteY18" fmla="*/ 48815 h 87465"/>
                  <a:gd name="connsiteX19" fmla="*/ 2502 w 40254"/>
                  <a:gd name="connsiteY19" fmla="*/ 50504 h 87465"/>
                  <a:gd name="connsiteX20" fmla="*/ 4894 w 40254"/>
                  <a:gd name="connsiteY20" fmla="*/ 48425 h 87465"/>
                  <a:gd name="connsiteX21" fmla="*/ 19109 w 40254"/>
                  <a:gd name="connsiteY21" fmla="*/ 32569 h 87465"/>
                  <a:gd name="connsiteX22" fmla="*/ 22430 w 40254"/>
                  <a:gd name="connsiteY22" fmla="*/ 37118 h 87465"/>
                  <a:gd name="connsiteX23" fmla="*/ 18312 w 40254"/>
                  <a:gd name="connsiteY23" fmla="*/ 50115 h 87465"/>
                  <a:gd name="connsiteX24" fmla="*/ 9942 w 40254"/>
                  <a:gd name="connsiteY24" fmla="*/ 71039 h 87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0254" h="87465">
                    <a:moveTo>
                      <a:pt x="37044" y="5017"/>
                    </a:moveTo>
                    <a:cubicBezTo>
                      <a:pt x="37044" y="2938"/>
                      <a:pt x="35450" y="78"/>
                      <a:pt x="31730" y="78"/>
                    </a:cubicBezTo>
                    <a:cubicBezTo>
                      <a:pt x="28143" y="78"/>
                      <a:pt x="24290" y="3458"/>
                      <a:pt x="24290" y="7226"/>
                    </a:cubicBezTo>
                    <a:cubicBezTo>
                      <a:pt x="24290" y="9436"/>
                      <a:pt x="26017" y="12165"/>
                      <a:pt x="29604" y="12165"/>
                    </a:cubicBezTo>
                    <a:cubicBezTo>
                      <a:pt x="33457" y="12165"/>
                      <a:pt x="37044" y="8526"/>
                      <a:pt x="37044" y="5017"/>
                    </a:cubicBezTo>
                    <a:close/>
                    <a:moveTo>
                      <a:pt x="9942" y="71039"/>
                    </a:moveTo>
                    <a:cubicBezTo>
                      <a:pt x="9411" y="72728"/>
                      <a:pt x="8746" y="74288"/>
                      <a:pt x="8746" y="76497"/>
                    </a:cubicBezTo>
                    <a:cubicBezTo>
                      <a:pt x="8746" y="82605"/>
                      <a:pt x="14060" y="87544"/>
                      <a:pt x="21367" y="87544"/>
                    </a:cubicBezTo>
                    <a:cubicBezTo>
                      <a:pt x="34652" y="87544"/>
                      <a:pt x="40498" y="69609"/>
                      <a:pt x="40498" y="67660"/>
                    </a:cubicBezTo>
                    <a:cubicBezTo>
                      <a:pt x="40498" y="65970"/>
                      <a:pt x="38771" y="65970"/>
                      <a:pt x="38372" y="65970"/>
                    </a:cubicBezTo>
                    <a:cubicBezTo>
                      <a:pt x="36512" y="65970"/>
                      <a:pt x="36380" y="66750"/>
                      <a:pt x="35848" y="68179"/>
                    </a:cubicBezTo>
                    <a:cubicBezTo>
                      <a:pt x="32793" y="78577"/>
                      <a:pt x="26947" y="83905"/>
                      <a:pt x="21766" y="83905"/>
                    </a:cubicBezTo>
                    <a:cubicBezTo>
                      <a:pt x="19109" y="83905"/>
                      <a:pt x="18445" y="82216"/>
                      <a:pt x="18445" y="79356"/>
                    </a:cubicBezTo>
                    <a:cubicBezTo>
                      <a:pt x="18445" y="76367"/>
                      <a:pt x="19375" y="73898"/>
                      <a:pt x="20570" y="71039"/>
                    </a:cubicBezTo>
                    <a:cubicBezTo>
                      <a:pt x="21899" y="67530"/>
                      <a:pt x="23360" y="64021"/>
                      <a:pt x="24821" y="60642"/>
                    </a:cubicBezTo>
                    <a:cubicBezTo>
                      <a:pt x="26017" y="57522"/>
                      <a:pt x="30800" y="45696"/>
                      <a:pt x="31331" y="44136"/>
                    </a:cubicBezTo>
                    <a:cubicBezTo>
                      <a:pt x="31730" y="42837"/>
                      <a:pt x="32128" y="41277"/>
                      <a:pt x="32128" y="39977"/>
                    </a:cubicBezTo>
                    <a:cubicBezTo>
                      <a:pt x="32128" y="33869"/>
                      <a:pt x="26814" y="28930"/>
                      <a:pt x="19507" y="28930"/>
                    </a:cubicBezTo>
                    <a:cubicBezTo>
                      <a:pt x="6355" y="28930"/>
                      <a:pt x="244" y="46605"/>
                      <a:pt x="244" y="48815"/>
                    </a:cubicBezTo>
                    <a:cubicBezTo>
                      <a:pt x="244" y="50504"/>
                      <a:pt x="2104" y="50504"/>
                      <a:pt x="2502" y="50504"/>
                    </a:cubicBezTo>
                    <a:cubicBezTo>
                      <a:pt x="4362" y="50504"/>
                      <a:pt x="4495" y="49855"/>
                      <a:pt x="4894" y="48425"/>
                    </a:cubicBezTo>
                    <a:cubicBezTo>
                      <a:pt x="8348" y="37248"/>
                      <a:pt x="14193" y="32569"/>
                      <a:pt x="19109" y="32569"/>
                    </a:cubicBezTo>
                    <a:cubicBezTo>
                      <a:pt x="21234" y="32569"/>
                      <a:pt x="22430" y="33609"/>
                      <a:pt x="22430" y="37118"/>
                    </a:cubicBezTo>
                    <a:cubicBezTo>
                      <a:pt x="22430" y="40107"/>
                      <a:pt x="21633" y="42057"/>
                      <a:pt x="18312" y="50115"/>
                    </a:cubicBezTo>
                    <a:lnTo>
                      <a:pt x="9942" y="7103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11" name="Freeform 1810">
                <a:extLst>
                  <a:ext uri="{FF2B5EF4-FFF2-40B4-BE49-F238E27FC236}">
                    <a16:creationId xmlns:a16="http://schemas.microsoft.com/office/drawing/2014/main" id="{70D24AEA-9F8C-E43F-8F1D-4C548B59507F}"/>
                  </a:ext>
                </a:extLst>
              </p:cNvPr>
              <p:cNvSpPr/>
              <p:nvPr>
                <p:custDataLst>
                  <p:tags r:id="rId84"/>
                </p:custDataLst>
              </p:nvPr>
            </p:nvSpPr>
            <p:spPr>
              <a:xfrm>
                <a:off x="18834855" y="12503275"/>
                <a:ext cx="107420" cy="85404"/>
              </a:xfrm>
              <a:custGeom>
                <a:avLst/>
                <a:gdLst>
                  <a:gd name="connsiteX0" fmla="*/ 94762 w 107420"/>
                  <a:gd name="connsiteY0" fmla="*/ 9551 h 85404"/>
                  <a:gd name="connsiteX1" fmla="*/ 84513 w 107420"/>
                  <a:gd name="connsiteY1" fmla="*/ 22362 h 85404"/>
                  <a:gd name="connsiteX2" fmla="*/ 94003 w 107420"/>
                  <a:gd name="connsiteY2" fmla="*/ 30903 h 85404"/>
                  <a:gd name="connsiteX3" fmla="*/ 107667 w 107420"/>
                  <a:gd name="connsiteY3" fmla="*/ 16421 h 85404"/>
                  <a:gd name="connsiteX4" fmla="*/ 86032 w 107420"/>
                  <a:gd name="connsiteY4" fmla="*/ 83 h 85404"/>
                  <a:gd name="connsiteX5" fmla="*/ 65724 w 107420"/>
                  <a:gd name="connsiteY5" fmla="*/ 11408 h 85404"/>
                  <a:gd name="connsiteX6" fmla="*/ 39533 w 107420"/>
                  <a:gd name="connsiteY6" fmla="*/ 83 h 85404"/>
                  <a:gd name="connsiteX7" fmla="*/ 2714 w 107420"/>
                  <a:gd name="connsiteY7" fmla="*/ 29046 h 85404"/>
                  <a:gd name="connsiteX8" fmla="*/ 7269 w 107420"/>
                  <a:gd name="connsiteY8" fmla="*/ 31645 h 85404"/>
                  <a:gd name="connsiteX9" fmla="*/ 11634 w 107420"/>
                  <a:gd name="connsiteY9" fmla="*/ 29232 h 85404"/>
                  <a:gd name="connsiteX10" fmla="*/ 38584 w 107420"/>
                  <a:gd name="connsiteY10" fmla="*/ 6766 h 85404"/>
                  <a:gd name="connsiteX11" fmla="*/ 49213 w 107420"/>
                  <a:gd name="connsiteY11" fmla="*/ 16050 h 85404"/>
                  <a:gd name="connsiteX12" fmla="*/ 44847 w 107420"/>
                  <a:gd name="connsiteY12" fmla="*/ 36472 h 85404"/>
                  <a:gd name="connsiteX13" fmla="*/ 38395 w 107420"/>
                  <a:gd name="connsiteY13" fmla="*/ 61908 h 85404"/>
                  <a:gd name="connsiteX14" fmla="*/ 22263 w 107420"/>
                  <a:gd name="connsiteY14" fmla="*/ 78803 h 85404"/>
                  <a:gd name="connsiteX15" fmla="*/ 13153 w 107420"/>
                  <a:gd name="connsiteY15" fmla="*/ 76019 h 85404"/>
                  <a:gd name="connsiteX16" fmla="*/ 23401 w 107420"/>
                  <a:gd name="connsiteY16" fmla="*/ 63208 h 85404"/>
                  <a:gd name="connsiteX17" fmla="*/ 13912 w 107420"/>
                  <a:gd name="connsiteY17" fmla="*/ 54667 h 85404"/>
                  <a:gd name="connsiteX18" fmla="*/ 247 w 107420"/>
                  <a:gd name="connsiteY18" fmla="*/ 69149 h 85404"/>
                  <a:gd name="connsiteX19" fmla="*/ 21883 w 107420"/>
                  <a:gd name="connsiteY19" fmla="*/ 85487 h 85404"/>
                  <a:gd name="connsiteX20" fmla="*/ 42190 w 107420"/>
                  <a:gd name="connsiteY20" fmla="*/ 74162 h 85404"/>
                  <a:gd name="connsiteX21" fmla="*/ 68381 w 107420"/>
                  <a:gd name="connsiteY21" fmla="*/ 85487 h 85404"/>
                  <a:gd name="connsiteX22" fmla="*/ 105200 w 107420"/>
                  <a:gd name="connsiteY22" fmla="*/ 56524 h 85404"/>
                  <a:gd name="connsiteX23" fmla="*/ 100645 w 107420"/>
                  <a:gd name="connsiteY23" fmla="*/ 53925 h 85404"/>
                  <a:gd name="connsiteX24" fmla="*/ 96280 w 107420"/>
                  <a:gd name="connsiteY24" fmla="*/ 56338 h 85404"/>
                  <a:gd name="connsiteX25" fmla="*/ 69330 w 107420"/>
                  <a:gd name="connsiteY25" fmla="*/ 78803 h 85404"/>
                  <a:gd name="connsiteX26" fmla="*/ 58702 w 107420"/>
                  <a:gd name="connsiteY26" fmla="*/ 69520 h 85404"/>
                  <a:gd name="connsiteX27" fmla="*/ 62877 w 107420"/>
                  <a:gd name="connsiteY27" fmla="*/ 48912 h 85404"/>
                  <a:gd name="connsiteX28" fmla="*/ 69520 w 107420"/>
                  <a:gd name="connsiteY28" fmla="*/ 23662 h 85404"/>
                  <a:gd name="connsiteX29" fmla="*/ 85652 w 107420"/>
                  <a:gd name="connsiteY29" fmla="*/ 6766 h 85404"/>
                  <a:gd name="connsiteX30" fmla="*/ 94762 w 107420"/>
                  <a:gd name="connsiteY30" fmla="*/ 9551 h 85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7420" h="85404">
                    <a:moveTo>
                      <a:pt x="94762" y="9551"/>
                    </a:moveTo>
                    <a:cubicBezTo>
                      <a:pt x="87929" y="11408"/>
                      <a:pt x="84513" y="17721"/>
                      <a:pt x="84513" y="22362"/>
                    </a:cubicBezTo>
                    <a:cubicBezTo>
                      <a:pt x="84513" y="26447"/>
                      <a:pt x="87740" y="30903"/>
                      <a:pt x="94003" y="30903"/>
                    </a:cubicBezTo>
                    <a:cubicBezTo>
                      <a:pt x="100645" y="30903"/>
                      <a:pt x="107667" y="25518"/>
                      <a:pt x="107667" y="16421"/>
                    </a:cubicBezTo>
                    <a:cubicBezTo>
                      <a:pt x="107667" y="6581"/>
                      <a:pt x="97609" y="83"/>
                      <a:pt x="86032" y="83"/>
                    </a:cubicBezTo>
                    <a:cubicBezTo>
                      <a:pt x="75214" y="83"/>
                      <a:pt x="68191" y="8066"/>
                      <a:pt x="65724" y="11408"/>
                    </a:cubicBezTo>
                    <a:cubicBezTo>
                      <a:pt x="60979" y="3610"/>
                      <a:pt x="50351" y="83"/>
                      <a:pt x="39533" y="83"/>
                    </a:cubicBezTo>
                    <a:cubicBezTo>
                      <a:pt x="15620" y="83"/>
                      <a:pt x="2714" y="22919"/>
                      <a:pt x="2714" y="29046"/>
                    </a:cubicBezTo>
                    <a:cubicBezTo>
                      <a:pt x="2714" y="31645"/>
                      <a:pt x="5561" y="31645"/>
                      <a:pt x="7269" y="31645"/>
                    </a:cubicBezTo>
                    <a:cubicBezTo>
                      <a:pt x="9547" y="31645"/>
                      <a:pt x="10875" y="31645"/>
                      <a:pt x="11634" y="29232"/>
                    </a:cubicBezTo>
                    <a:cubicBezTo>
                      <a:pt x="17138" y="12336"/>
                      <a:pt x="30803" y="6766"/>
                      <a:pt x="38584" y="6766"/>
                    </a:cubicBezTo>
                    <a:cubicBezTo>
                      <a:pt x="45796" y="6766"/>
                      <a:pt x="49213" y="10108"/>
                      <a:pt x="49213" y="16050"/>
                    </a:cubicBezTo>
                    <a:cubicBezTo>
                      <a:pt x="49213" y="19577"/>
                      <a:pt x="46556" y="29789"/>
                      <a:pt x="44847" y="36472"/>
                    </a:cubicBezTo>
                    <a:lnTo>
                      <a:pt x="38395" y="61908"/>
                    </a:lnTo>
                    <a:cubicBezTo>
                      <a:pt x="35548" y="73234"/>
                      <a:pt x="28715" y="78803"/>
                      <a:pt x="22263" y="78803"/>
                    </a:cubicBezTo>
                    <a:cubicBezTo>
                      <a:pt x="21314" y="78803"/>
                      <a:pt x="16949" y="78803"/>
                      <a:pt x="13153" y="76019"/>
                    </a:cubicBezTo>
                    <a:cubicBezTo>
                      <a:pt x="19985" y="74162"/>
                      <a:pt x="23401" y="67849"/>
                      <a:pt x="23401" y="63208"/>
                    </a:cubicBezTo>
                    <a:cubicBezTo>
                      <a:pt x="23401" y="59123"/>
                      <a:pt x="20175" y="54667"/>
                      <a:pt x="13912" y="54667"/>
                    </a:cubicBezTo>
                    <a:cubicBezTo>
                      <a:pt x="7269" y="54667"/>
                      <a:pt x="247" y="60052"/>
                      <a:pt x="247" y="69149"/>
                    </a:cubicBezTo>
                    <a:cubicBezTo>
                      <a:pt x="247" y="78989"/>
                      <a:pt x="10306" y="85487"/>
                      <a:pt x="21883" y="85487"/>
                    </a:cubicBezTo>
                    <a:cubicBezTo>
                      <a:pt x="32701" y="85487"/>
                      <a:pt x="39723" y="77504"/>
                      <a:pt x="42190" y="74162"/>
                    </a:cubicBezTo>
                    <a:cubicBezTo>
                      <a:pt x="46935" y="81960"/>
                      <a:pt x="57563" y="85487"/>
                      <a:pt x="68381" y="85487"/>
                    </a:cubicBezTo>
                    <a:cubicBezTo>
                      <a:pt x="92295" y="85487"/>
                      <a:pt x="105200" y="62651"/>
                      <a:pt x="105200" y="56524"/>
                    </a:cubicBezTo>
                    <a:cubicBezTo>
                      <a:pt x="105200" y="53925"/>
                      <a:pt x="102353" y="53925"/>
                      <a:pt x="100645" y="53925"/>
                    </a:cubicBezTo>
                    <a:cubicBezTo>
                      <a:pt x="98368" y="53925"/>
                      <a:pt x="97039" y="53925"/>
                      <a:pt x="96280" y="56338"/>
                    </a:cubicBezTo>
                    <a:cubicBezTo>
                      <a:pt x="90776" y="73234"/>
                      <a:pt x="77111" y="78803"/>
                      <a:pt x="69330" y="78803"/>
                    </a:cubicBezTo>
                    <a:cubicBezTo>
                      <a:pt x="62118" y="78803"/>
                      <a:pt x="58702" y="75462"/>
                      <a:pt x="58702" y="69520"/>
                    </a:cubicBezTo>
                    <a:cubicBezTo>
                      <a:pt x="58702" y="65621"/>
                      <a:pt x="61169" y="55781"/>
                      <a:pt x="62877" y="48912"/>
                    </a:cubicBezTo>
                    <a:cubicBezTo>
                      <a:pt x="64206" y="44085"/>
                      <a:pt x="68571" y="26632"/>
                      <a:pt x="69520" y="23662"/>
                    </a:cubicBezTo>
                    <a:cubicBezTo>
                      <a:pt x="72367" y="12522"/>
                      <a:pt x="79009" y="6766"/>
                      <a:pt x="85652" y="6766"/>
                    </a:cubicBezTo>
                    <a:cubicBezTo>
                      <a:pt x="86601" y="6766"/>
                      <a:pt x="90966" y="6766"/>
                      <a:pt x="94762" y="955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12" name="Freeform 1811">
                <a:extLst>
                  <a:ext uri="{FF2B5EF4-FFF2-40B4-BE49-F238E27FC236}">
                    <a16:creationId xmlns:a16="http://schemas.microsoft.com/office/drawing/2014/main" id="{13E0E013-BAC8-347A-F2DA-FF3D27B7ED67}"/>
                  </a:ext>
                </a:extLst>
              </p:cNvPr>
              <p:cNvSpPr/>
              <p:nvPr>
                <p:custDataLst>
                  <p:tags r:id="rId85"/>
                </p:custDataLst>
              </p:nvPr>
            </p:nvSpPr>
            <p:spPr>
              <a:xfrm>
                <a:off x="18961619" y="12557729"/>
                <a:ext cx="56860" cy="58613"/>
              </a:xfrm>
              <a:custGeom>
                <a:avLst/>
                <a:gdLst>
                  <a:gd name="connsiteX0" fmla="*/ 21111 w 56860"/>
                  <a:gd name="connsiteY0" fmla="*/ 27766 h 58613"/>
                  <a:gd name="connsiteX1" fmla="*/ 42501 w 56860"/>
                  <a:gd name="connsiteY1" fmla="*/ 25037 h 58613"/>
                  <a:gd name="connsiteX2" fmla="*/ 54192 w 56860"/>
                  <a:gd name="connsiteY2" fmla="*/ 11521 h 58613"/>
                  <a:gd name="connsiteX3" fmla="*/ 37718 w 56860"/>
                  <a:gd name="connsiteY3" fmla="*/ 84 h 58613"/>
                  <a:gd name="connsiteX4" fmla="*/ 254 w 56860"/>
                  <a:gd name="connsiteY4" fmla="*/ 34265 h 58613"/>
                  <a:gd name="connsiteX5" fmla="*/ 24167 w 56860"/>
                  <a:gd name="connsiteY5" fmla="*/ 58698 h 58613"/>
                  <a:gd name="connsiteX6" fmla="*/ 57114 w 56860"/>
                  <a:gd name="connsiteY6" fmla="*/ 44012 h 58613"/>
                  <a:gd name="connsiteX7" fmla="*/ 54856 w 56860"/>
                  <a:gd name="connsiteY7" fmla="*/ 41802 h 58613"/>
                  <a:gd name="connsiteX8" fmla="*/ 52730 w 56860"/>
                  <a:gd name="connsiteY8" fmla="*/ 43102 h 58613"/>
                  <a:gd name="connsiteX9" fmla="*/ 24433 w 56860"/>
                  <a:gd name="connsiteY9" fmla="*/ 55059 h 58613"/>
                  <a:gd name="connsiteX10" fmla="*/ 11148 w 56860"/>
                  <a:gd name="connsiteY10" fmla="*/ 39333 h 58613"/>
                  <a:gd name="connsiteX11" fmla="*/ 12742 w 56860"/>
                  <a:gd name="connsiteY11" fmla="*/ 27766 h 58613"/>
                  <a:gd name="connsiteX12" fmla="*/ 21111 w 56860"/>
                  <a:gd name="connsiteY12" fmla="*/ 27766 h 58613"/>
                  <a:gd name="connsiteX13" fmla="*/ 13805 w 56860"/>
                  <a:gd name="connsiteY13" fmla="*/ 24127 h 58613"/>
                  <a:gd name="connsiteX14" fmla="*/ 37718 w 56860"/>
                  <a:gd name="connsiteY14" fmla="*/ 3723 h 58613"/>
                  <a:gd name="connsiteX15" fmla="*/ 48479 w 56860"/>
                  <a:gd name="connsiteY15" fmla="*/ 11521 h 58613"/>
                  <a:gd name="connsiteX16" fmla="*/ 20314 w 56860"/>
                  <a:gd name="connsiteY16" fmla="*/ 24127 h 58613"/>
                  <a:gd name="connsiteX17" fmla="*/ 13805 w 56860"/>
                  <a:gd name="connsiteY17" fmla="*/ 24127 h 58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6860" h="58613">
                    <a:moveTo>
                      <a:pt x="21111" y="27766"/>
                    </a:moveTo>
                    <a:cubicBezTo>
                      <a:pt x="24831" y="27766"/>
                      <a:pt x="35327" y="27506"/>
                      <a:pt x="42501" y="25037"/>
                    </a:cubicBezTo>
                    <a:cubicBezTo>
                      <a:pt x="52332" y="21658"/>
                      <a:pt x="54192" y="15420"/>
                      <a:pt x="54192" y="11521"/>
                    </a:cubicBezTo>
                    <a:cubicBezTo>
                      <a:pt x="54192" y="4373"/>
                      <a:pt x="46885" y="84"/>
                      <a:pt x="37718" y="84"/>
                    </a:cubicBezTo>
                    <a:cubicBezTo>
                      <a:pt x="21776" y="84"/>
                      <a:pt x="254" y="12041"/>
                      <a:pt x="254" y="34265"/>
                    </a:cubicBezTo>
                    <a:cubicBezTo>
                      <a:pt x="254" y="47391"/>
                      <a:pt x="8623" y="58698"/>
                      <a:pt x="24167" y="58698"/>
                    </a:cubicBezTo>
                    <a:cubicBezTo>
                      <a:pt x="46619" y="58698"/>
                      <a:pt x="57114" y="45831"/>
                      <a:pt x="57114" y="44012"/>
                    </a:cubicBezTo>
                    <a:cubicBezTo>
                      <a:pt x="57114" y="43232"/>
                      <a:pt x="55919" y="41802"/>
                      <a:pt x="54856" y="41802"/>
                    </a:cubicBezTo>
                    <a:cubicBezTo>
                      <a:pt x="54059" y="41802"/>
                      <a:pt x="53793" y="42062"/>
                      <a:pt x="52730" y="43102"/>
                    </a:cubicBezTo>
                    <a:cubicBezTo>
                      <a:pt x="42368" y="55059"/>
                      <a:pt x="26824" y="55059"/>
                      <a:pt x="24433" y="55059"/>
                    </a:cubicBezTo>
                    <a:cubicBezTo>
                      <a:pt x="16462" y="55059"/>
                      <a:pt x="11148" y="49860"/>
                      <a:pt x="11148" y="39333"/>
                    </a:cubicBezTo>
                    <a:cubicBezTo>
                      <a:pt x="11148" y="37514"/>
                      <a:pt x="11148" y="34914"/>
                      <a:pt x="12742" y="27766"/>
                    </a:cubicBezTo>
                    <a:lnTo>
                      <a:pt x="21111" y="27766"/>
                    </a:lnTo>
                    <a:close/>
                    <a:moveTo>
                      <a:pt x="13805" y="24127"/>
                    </a:moveTo>
                    <a:cubicBezTo>
                      <a:pt x="19252" y="5283"/>
                      <a:pt x="33998" y="3723"/>
                      <a:pt x="37718" y="3723"/>
                    </a:cubicBezTo>
                    <a:cubicBezTo>
                      <a:pt x="43563" y="3723"/>
                      <a:pt x="48479" y="6582"/>
                      <a:pt x="48479" y="11521"/>
                    </a:cubicBezTo>
                    <a:cubicBezTo>
                      <a:pt x="48479" y="24127"/>
                      <a:pt x="26027" y="24127"/>
                      <a:pt x="20314" y="24127"/>
                    </a:cubicBezTo>
                    <a:lnTo>
                      <a:pt x="13805" y="24127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13" name="Freeform 1812">
                <a:extLst>
                  <a:ext uri="{FF2B5EF4-FFF2-40B4-BE49-F238E27FC236}">
                    <a16:creationId xmlns:a16="http://schemas.microsoft.com/office/drawing/2014/main" id="{F3EAD32D-4398-D39F-4A1D-01B43C2BE578}"/>
                  </a:ext>
                </a:extLst>
              </p:cNvPr>
              <p:cNvSpPr/>
              <p:nvPr>
                <p:custDataLst>
                  <p:tags r:id="rId86"/>
                </p:custDataLst>
              </p:nvPr>
            </p:nvSpPr>
            <p:spPr>
              <a:xfrm>
                <a:off x="19039928" y="12422680"/>
                <a:ext cx="99240" cy="87855"/>
              </a:xfrm>
              <a:custGeom>
                <a:avLst/>
                <a:gdLst>
                  <a:gd name="connsiteX0" fmla="*/ 59111 w 99240"/>
                  <a:gd name="connsiteY0" fmla="*/ 9306 h 87855"/>
                  <a:gd name="connsiteX1" fmla="*/ 63230 w 99240"/>
                  <a:gd name="connsiteY1" fmla="*/ 4887 h 87855"/>
                  <a:gd name="connsiteX2" fmla="*/ 71201 w 99240"/>
                  <a:gd name="connsiteY2" fmla="*/ 4757 h 87855"/>
                  <a:gd name="connsiteX3" fmla="*/ 86080 w 99240"/>
                  <a:gd name="connsiteY3" fmla="*/ 5797 h 87855"/>
                  <a:gd name="connsiteX4" fmla="*/ 92324 w 99240"/>
                  <a:gd name="connsiteY4" fmla="*/ 16064 h 87855"/>
                  <a:gd name="connsiteX5" fmla="*/ 91394 w 99240"/>
                  <a:gd name="connsiteY5" fmla="*/ 26591 h 87855"/>
                  <a:gd name="connsiteX6" fmla="*/ 91129 w 99240"/>
                  <a:gd name="connsiteY6" fmla="*/ 28021 h 87855"/>
                  <a:gd name="connsiteX7" fmla="*/ 93387 w 99240"/>
                  <a:gd name="connsiteY7" fmla="*/ 29970 h 87855"/>
                  <a:gd name="connsiteX8" fmla="*/ 95911 w 99240"/>
                  <a:gd name="connsiteY8" fmla="*/ 26721 h 87855"/>
                  <a:gd name="connsiteX9" fmla="*/ 99498 w 99240"/>
                  <a:gd name="connsiteY9" fmla="*/ 1898 h 87855"/>
                  <a:gd name="connsiteX10" fmla="*/ 95513 w 99240"/>
                  <a:gd name="connsiteY10" fmla="*/ 78 h 87855"/>
                  <a:gd name="connsiteX11" fmla="*/ 13809 w 99240"/>
                  <a:gd name="connsiteY11" fmla="*/ 78 h 87855"/>
                  <a:gd name="connsiteX12" fmla="*/ 9292 w 99240"/>
                  <a:gd name="connsiteY12" fmla="*/ 2808 h 87855"/>
                  <a:gd name="connsiteX13" fmla="*/ 922 w 99240"/>
                  <a:gd name="connsiteY13" fmla="*/ 25811 h 87855"/>
                  <a:gd name="connsiteX14" fmla="*/ 258 w 99240"/>
                  <a:gd name="connsiteY14" fmla="*/ 28151 h 87855"/>
                  <a:gd name="connsiteX15" fmla="*/ 2517 w 99240"/>
                  <a:gd name="connsiteY15" fmla="*/ 29970 h 87855"/>
                  <a:gd name="connsiteX16" fmla="*/ 5306 w 99240"/>
                  <a:gd name="connsiteY16" fmla="*/ 26851 h 87855"/>
                  <a:gd name="connsiteX17" fmla="*/ 37589 w 99240"/>
                  <a:gd name="connsiteY17" fmla="*/ 4757 h 87855"/>
                  <a:gd name="connsiteX18" fmla="*/ 43169 w 99240"/>
                  <a:gd name="connsiteY18" fmla="*/ 4757 h 87855"/>
                  <a:gd name="connsiteX19" fmla="*/ 47288 w 99240"/>
                  <a:gd name="connsiteY19" fmla="*/ 6057 h 87855"/>
                  <a:gd name="connsiteX20" fmla="*/ 46756 w 99240"/>
                  <a:gd name="connsiteY20" fmla="*/ 8786 h 87855"/>
                  <a:gd name="connsiteX21" fmla="*/ 29220 w 99240"/>
                  <a:gd name="connsiteY21" fmla="*/ 77147 h 87855"/>
                  <a:gd name="connsiteX22" fmla="*/ 13676 w 99240"/>
                  <a:gd name="connsiteY22" fmla="*/ 83255 h 87855"/>
                  <a:gd name="connsiteX23" fmla="*/ 7698 w 99240"/>
                  <a:gd name="connsiteY23" fmla="*/ 86114 h 87855"/>
                  <a:gd name="connsiteX24" fmla="*/ 9956 w 99240"/>
                  <a:gd name="connsiteY24" fmla="*/ 87934 h 87855"/>
                  <a:gd name="connsiteX25" fmla="*/ 21381 w 99240"/>
                  <a:gd name="connsiteY25" fmla="*/ 87544 h 87855"/>
                  <a:gd name="connsiteX26" fmla="*/ 32807 w 99240"/>
                  <a:gd name="connsiteY26" fmla="*/ 87414 h 87855"/>
                  <a:gd name="connsiteX27" fmla="*/ 44763 w 99240"/>
                  <a:gd name="connsiteY27" fmla="*/ 87544 h 87855"/>
                  <a:gd name="connsiteX28" fmla="*/ 55923 w 99240"/>
                  <a:gd name="connsiteY28" fmla="*/ 87934 h 87855"/>
                  <a:gd name="connsiteX29" fmla="*/ 58979 w 99240"/>
                  <a:gd name="connsiteY29" fmla="*/ 85075 h 87855"/>
                  <a:gd name="connsiteX30" fmla="*/ 53532 w 99240"/>
                  <a:gd name="connsiteY30" fmla="*/ 83255 h 87855"/>
                  <a:gd name="connsiteX31" fmla="*/ 45826 w 99240"/>
                  <a:gd name="connsiteY31" fmla="*/ 82995 h 87855"/>
                  <a:gd name="connsiteX32" fmla="*/ 41044 w 99240"/>
                  <a:gd name="connsiteY32" fmla="*/ 80526 h 87855"/>
                  <a:gd name="connsiteX33" fmla="*/ 41575 w 99240"/>
                  <a:gd name="connsiteY33" fmla="*/ 77537 h 87855"/>
                  <a:gd name="connsiteX34" fmla="*/ 59111 w 99240"/>
                  <a:gd name="connsiteY34" fmla="*/ 9306 h 87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9240" h="87855">
                    <a:moveTo>
                      <a:pt x="59111" y="9306"/>
                    </a:moveTo>
                    <a:cubicBezTo>
                      <a:pt x="60041" y="5537"/>
                      <a:pt x="60307" y="5147"/>
                      <a:pt x="63230" y="4887"/>
                    </a:cubicBezTo>
                    <a:cubicBezTo>
                      <a:pt x="63894" y="4757"/>
                      <a:pt x="68544" y="4757"/>
                      <a:pt x="71201" y="4757"/>
                    </a:cubicBezTo>
                    <a:cubicBezTo>
                      <a:pt x="79305" y="4757"/>
                      <a:pt x="82759" y="4757"/>
                      <a:pt x="86080" y="5797"/>
                    </a:cubicBezTo>
                    <a:cubicBezTo>
                      <a:pt x="92059" y="7616"/>
                      <a:pt x="92324" y="11385"/>
                      <a:pt x="92324" y="16064"/>
                    </a:cubicBezTo>
                    <a:cubicBezTo>
                      <a:pt x="92324" y="18143"/>
                      <a:pt x="92324" y="19833"/>
                      <a:pt x="91394" y="26591"/>
                    </a:cubicBezTo>
                    <a:lnTo>
                      <a:pt x="91129" y="28021"/>
                    </a:lnTo>
                    <a:cubicBezTo>
                      <a:pt x="91129" y="29320"/>
                      <a:pt x="92059" y="29970"/>
                      <a:pt x="93387" y="29970"/>
                    </a:cubicBezTo>
                    <a:cubicBezTo>
                      <a:pt x="95380" y="29970"/>
                      <a:pt x="95646" y="28800"/>
                      <a:pt x="95911" y="26721"/>
                    </a:cubicBezTo>
                    <a:lnTo>
                      <a:pt x="99498" y="1898"/>
                    </a:lnTo>
                    <a:cubicBezTo>
                      <a:pt x="99498" y="78"/>
                      <a:pt x="97904" y="78"/>
                      <a:pt x="95513" y="78"/>
                    </a:cubicBezTo>
                    <a:lnTo>
                      <a:pt x="13809" y="78"/>
                    </a:lnTo>
                    <a:cubicBezTo>
                      <a:pt x="10488" y="78"/>
                      <a:pt x="10222" y="78"/>
                      <a:pt x="9292" y="2808"/>
                    </a:cubicBezTo>
                    <a:lnTo>
                      <a:pt x="922" y="25811"/>
                    </a:lnTo>
                    <a:cubicBezTo>
                      <a:pt x="789" y="26331"/>
                      <a:pt x="258" y="27501"/>
                      <a:pt x="258" y="28151"/>
                    </a:cubicBezTo>
                    <a:cubicBezTo>
                      <a:pt x="258" y="28671"/>
                      <a:pt x="524" y="29970"/>
                      <a:pt x="2517" y="29970"/>
                    </a:cubicBezTo>
                    <a:cubicBezTo>
                      <a:pt x="4244" y="29970"/>
                      <a:pt x="4509" y="29320"/>
                      <a:pt x="5306" y="26851"/>
                    </a:cubicBezTo>
                    <a:cubicBezTo>
                      <a:pt x="13012" y="6057"/>
                      <a:pt x="17396" y="4757"/>
                      <a:pt x="37589" y="4757"/>
                    </a:cubicBezTo>
                    <a:lnTo>
                      <a:pt x="43169" y="4757"/>
                    </a:lnTo>
                    <a:cubicBezTo>
                      <a:pt x="47155" y="4757"/>
                      <a:pt x="47288" y="4887"/>
                      <a:pt x="47288" y="6057"/>
                    </a:cubicBezTo>
                    <a:cubicBezTo>
                      <a:pt x="47288" y="6187"/>
                      <a:pt x="47288" y="6837"/>
                      <a:pt x="46756" y="8786"/>
                    </a:cubicBezTo>
                    <a:lnTo>
                      <a:pt x="29220" y="77147"/>
                    </a:lnTo>
                    <a:cubicBezTo>
                      <a:pt x="28024" y="81956"/>
                      <a:pt x="27626" y="83255"/>
                      <a:pt x="13676" y="83255"/>
                    </a:cubicBezTo>
                    <a:cubicBezTo>
                      <a:pt x="8893" y="83255"/>
                      <a:pt x="7698" y="83255"/>
                      <a:pt x="7698" y="86114"/>
                    </a:cubicBezTo>
                    <a:cubicBezTo>
                      <a:pt x="7698" y="86504"/>
                      <a:pt x="7963" y="87934"/>
                      <a:pt x="9956" y="87934"/>
                    </a:cubicBezTo>
                    <a:cubicBezTo>
                      <a:pt x="13676" y="87934"/>
                      <a:pt x="17662" y="87544"/>
                      <a:pt x="21381" y="87544"/>
                    </a:cubicBezTo>
                    <a:cubicBezTo>
                      <a:pt x="25101" y="87544"/>
                      <a:pt x="29087" y="87414"/>
                      <a:pt x="32807" y="87414"/>
                    </a:cubicBezTo>
                    <a:cubicBezTo>
                      <a:pt x="36527" y="87414"/>
                      <a:pt x="41044" y="87414"/>
                      <a:pt x="44763" y="87544"/>
                    </a:cubicBezTo>
                    <a:cubicBezTo>
                      <a:pt x="48350" y="87674"/>
                      <a:pt x="52336" y="87934"/>
                      <a:pt x="55923" y="87934"/>
                    </a:cubicBezTo>
                    <a:cubicBezTo>
                      <a:pt x="56986" y="87934"/>
                      <a:pt x="58979" y="87934"/>
                      <a:pt x="58979" y="85075"/>
                    </a:cubicBezTo>
                    <a:cubicBezTo>
                      <a:pt x="58979" y="83255"/>
                      <a:pt x="57650" y="83255"/>
                      <a:pt x="53532" y="83255"/>
                    </a:cubicBezTo>
                    <a:cubicBezTo>
                      <a:pt x="51007" y="83255"/>
                      <a:pt x="48350" y="83125"/>
                      <a:pt x="45826" y="82995"/>
                    </a:cubicBezTo>
                    <a:cubicBezTo>
                      <a:pt x="41309" y="82605"/>
                      <a:pt x="41044" y="82086"/>
                      <a:pt x="41044" y="80526"/>
                    </a:cubicBezTo>
                    <a:cubicBezTo>
                      <a:pt x="41044" y="79616"/>
                      <a:pt x="41044" y="79356"/>
                      <a:pt x="41575" y="77537"/>
                    </a:cubicBezTo>
                    <a:lnTo>
                      <a:pt x="59111" y="9306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14" name="Freeform 1813">
                <a:extLst>
                  <a:ext uri="{FF2B5EF4-FFF2-40B4-BE49-F238E27FC236}">
                    <a16:creationId xmlns:a16="http://schemas.microsoft.com/office/drawing/2014/main" id="{A7947FCB-1F3D-EBBE-4A80-63959C125482}"/>
                  </a:ext>
                </a:extLst>
              </p:cNvPr>
              <p:cNvSpPr/>
              <p:nvPr>
                <p:custDataLst>
                  <p:tags r:id="rId87"/>
                </p:custDataLst>
              </p:nvPr>
            </p:nvSpPr>
            <p:spPr>
              <a:xfrm>
                <a:off x="19164214" y="12447947"/>
                <a:ext cx="73827" cy="185662"/>
              </a:xfrm>
              <a:custGeom>
                <a:avLst/>
                <a:gdLst>
                  <a:gd name="connsiteX0" fmla="*/ 73143 w 73827"/>
                  <a:gd name="connsiteY0" fmla="*/ 7138 h 185662"/>
                  <a:gd name="connsiteX1" fmla="*/ 74092 w 73827"/>
                  <a:gd name="connsiteY1" fmla="*/ 3796 h 185662"/>
                  <a:gd name="connsiteX2" fmla="*/ 70296 w 73827"/>
                  <a:gd name="connsiteY2" fmla="*/ 83 h 185662"/>
                  <a:gd name="connsiteX3" fmla="*/ 67070 w 73827"/>
                  <a:gd name="connsiteY3" fmla="*/ 1754 h 185662"/>
                  <a:gd name="connsiteX4" fmla="*/ 1213 w 73827"/>
                  <a:gd name="connsiteY4" fmla="*/ 178690 h 185662"/>
                  <a:gd name="connsiteX5" fmla="*/ 264 w 73827"/>
                  <a:gd name="connsiteY5" fmla="*/ 182032 h 185662"/>
                  <a:gd name="connsiteX6" fmla="*/ 4060 w 73827"/>
                  <a:gd name="connsiteY6" fmla="*/ 185745 h 185662"/>
                  <a:gd name="connsiteX7" fmla="*/ 8235 w 73827"/>
                  <a:gd name="connsiteY7" fmla="*/ 181289 h 185662"/>
                  <a:gd name="connsiteX8" fmla="*/ 73143 w 73827"/>
                  <a:gd name="connsiteY8" fmla="*/ 7138 h 185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827" h="185662">
                    <a:moveTo>
                      <a:pt x="73143" y="7138"/>
                    </a:moveTo>
                    <a:cubicBezTo>
                      <a:pt x="74092" y="4724"/>
                      <a:pt x="74092" y="3982"/>
                      <a:pt x="74092" y="3796"/>
                    </a:cubicBezTo>
                    <a:cubicBezTo>
                      <a:pt x="74092" y="1754"/>
                      <a:pt x="72384" y="83"/>
                      <a:pt x="70296" y="83"/>
                    </a:cubicBezTo>
                    <a:cubicBezTo>
                      <a:pt x="68968" y="83"/>
                      <a:pt x="67639" y="640"/>
                      <a:pt x="67070" y="1754"/>
                    </a:cubicBezTo>
                    <a:lnTo>
                      <a:pt x="1213" y="178690"/>
                    </a:lnTo>
                    <a:cubicBezTo>
                      <a:pt x="264" y="181104"/>
                      <a:pt x="264" y="181846"/>
                      <a:pt x="264" y="182032"/>
                    </a:cubicBezTo>
                    <a:cubicBezTo>
                      <a:pt x="264" y="184074"/>
                      <a:pt x="1972" y="185745"/>
                      <a:pt x="4060" y="185745"/>
                    </a:cubicBezTo>
                    <a:cubicBezTo>
                      <a:pt x="6527" y="185745"/>
                      <a:pt x="7097" y="184445"/>
                      <a:pt x="8235" y="181289"/>
                    </a:cubicBezTo>
                    <a:lnTo>
                      <a:pt x="73143" y="7138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15" name="Freeform 1814">
                <a:extLst>
                  <a:ext uri="{FF2B5EF4-FFF2-40B4-BE49-F238E27FC236}">
                    <a16:creationId xmlns:a16="http://schemas.microsoft.com/office/drawing/2014/main" id="{CE9ECA99-AE38-1A1A-F76C-988F353F0D51}"/>
                  </a:ext>
                </a:extLst>
              </p:cNvPr>
              <p:cNvSpPr/>
              <p:nvPr>
                <p:custDataLst>
                  <p:tags r:id="rId88"/>
                </p:custDataLst>
              </p:nvPr>
            </p:nvSpPr>
            <p:spPr>
              <a:xfrm>
                <a:off x="19262525" y="12436975"/>
                <a:ext cx="148034" cy="185662"/>
              </a:xfrm>
              <a:custGeom>
                <a:avLst/>
                <a:gdLst>
                  <a:gd name="connsiteX0" fmla="*/ 60242 w 148034"/>
                  <a:gd name="connsiteY0" fmla="*/ 166243 h 185662"/>
                  <a:gd name="connsiteX1" fmla="*/ 26840 w 148034"/>
                  <a:gd name="connsiteY1" fmla="*/ 94020 h 185662"/>
                  <a:gd name="connsiteX2" fmla="*/ 23993 w 148034"/>
                  <a:gd name="connsiteY2" fmla="*/ 91050 h 185662"/>
                  <a:gd name="connsiteX3" fmla="*/ 20766 w 148034"/>
                  <a:gd name="connsiteY3" fmla="*/ 92535 h 185662"/>
                  <a:gd name="connsiteX4" fmla="*/ 2737 w 148034"/>
                  <a:gd name="connsiteY4" fmla="*/ 105903 h 185662"/>
                  <a:gd name="connsiteX5" fmla="*/ 269 w 148034"/>
                  <a:gd name="connsiteY5" fmla="*/ 108873 h 185662"/>
                  <a:gd name="connsiteX6" fmla="*/ 2167 w 148034"/>
                  <a:gd name="connsiteY6" fmla="*/ 110915 h 185662"/>
                  <a:gd name="connsiteX7" fmla="*/ 8620 w 148034"/>
                  <a:gd name="connsiteY7" fmla="*/ 106831 h 185662"/>
                  <a:gd name="connsiteX8" fmla="*/ 14693 w 148034"/>
                  <a:gd name="connsiteY8" fmla="*/ 102375 h 185662"/>
                  <a:gd name="connsiteX9" fmla="*/ 52081 w 148034"/>
                  <a:gd name="connsiteY9" fmla="*/ 182767 h 185662"/>
                  <a:gd name="connsiteX10" fmla="*/ 56067 w 148034"/>
                  <a:gd name="connsiteY10" fmla="*/ 185737 h 185662"/>
                  <a:gd name="connsiteX11" fmla="*/ 60812 w 148034"/>
                  <a:gd name="connsiteY11" fmla="*/ 182024 h 185662"/>
                  <a:gd name="connsiteX12" fmla="*/ 146976 w 148034"/>
                  <a:gd name="connsiteY12" fmla="*/ 7501 h 185662"/>
                  <a:gd name="connsiteX13" fmla="*/ 148304 w 148034"/>
                  <a:gd name="connsiteY13" fmla="*/ 3788 h 185662"/>
                  <a:gd name="connsiteX14" fmla="*/ 144508 w 148034"/>
                  <a:gd name="connsiteY14" fmla="*/ 75 h 185662"/>
                  <a:gd name="connsiteX15" fmla="*/ 140143 w 148034"/>
                  <a:gd name="connsiteY15" fmla="*/ 3974 h 185662"/>
                  <a:gd name="connsiteX16" fmla="*/ 60242 w 148034"/>
                  <a:gd name="connsiteY16" fmla="*/ 166243 h 185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8034" h="185662">
                    <a:moveTo>
                      <a:pt x="60242" y="166243"/>
                    </a:moveTo>
                    <a:lnTo>
                      <a:pt x="26840" y="94020"/>
                    </a:lnTo>
                    <a:cubicBezTo>
                      <a:pt x="25511" y="91050"/>
                      <a:pt x="24562" y="91050"/>
                      <a:pt x="23993" y="91050"/>
                    </a:cubicBezTo>
                    <a:cubicBezTo>
                      <a:pt x="23803" y="91050"/>
                      <a:pt x="22854" y="91050"/>
                      <a:pt x="20766" y="92535"/>
                    </a:cubicBezTo>
                    <a:lnTo>
                      <a:pt x="2737" y="105903"/>
                    </a:lnTo>
                    <a:cubicBezTo>
                      <a:pt x="269" y="107759"/>
                      <a:pt x="269" y="108316"/>
                      <a:pt x="269" y="108873"/>
                    </a:cubicBezTo>
                    <a:cubicBezTo>
                      <a:pt x="269" y="109801"/>
                      <a:pt x="839" y="110915"/>
                      <a:pt x="2167" y="110915"/>
                    </a:cubicBezTo>
                    <a:cubicBezTo>
                      <a:pt x="3306" y="110915"/>
                      <a:pt x="6532" y="108316"/>
                      <a:pt x="8620" y="106831"/>
                    </a:cubicBezTo>
                    <a:cubicBezTo>
                      <a:pt x="9759" y="105903"/>
                      <a:pt x="12606" y="103860"/>
                      <a:pt x="14693" y="102375"/>
                    </a:cubicBezTo>
                    <a:lnTo>
                      <a:pt x="52081" y="182767"/>
                    </a:lnTo>
                    <a:cubicBezTo>
                      <a:pt x="53410" y="185737"/>
                      <a:pt x="54359" y="185737"/>
                      <a:pt x="56067" y="185737"/>
                    </a:cubicBezTo>
                    <a:cubicBezTo>
                      <a:pt x="58914" y="185737"/>
                      <a:pt x="59483" y="184623"/>
                      <a:pt x="60812" y="182024"/>
                    </a:cubicBezTo>
                    <a:lnTo>
                      <a:pt x="146976" y="7501"/>
                    </a:lnTo>
                    <a:cubicBezTo>
                      <a:pt x="148304" y="4902"/>
                      <a:pt x="148304" y="4160"/>
                      <a:pt x="148304" y="3788"/>
                    </a:cubicBezTo>
                    <a:cubicBezTo>
                      <a:pt x="148304" y="1932"/>
                      <a:pt x="146786" y="75"/>
                      <a:pt x="144508" y="75"/>
                    </a:cubicBezTo>
                    <a:cubicBezTo>
                      <a:pt x="142990" y="75"/>
                      <a:pt x="141662" y="1003"/>
                      <a:pt x="140143" y="3974"/>
                    </a:cubicBezTo>
                    <a:lnTo>
                      <a:pt x="60242" y="166243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16" name="Freeform 1815">
                <a:extLst>
                  <a:ext uri="{FF2B5EF4-FFF2-40B4-BE49-F238E27FC236}">
                    <a16:creationId xmlns:a16="http://schemas.microsoft.com/office/drawing/2014/main" id="{171DEA97-DE87-B841-CD7D-79A68ED61200}"/>
                  </a:ext>
                </a:extLst>
              </p:cNvPr>
              <p:cNvSpPr/>
              <p:nvPr>
                <p:custDataLst>
                  <p:tags r:id="rId89"/>
                </p:custDataLst>
              </p:nvPr>
            </p:nvSpPr>
            <p:spPr>
              <a:xfrm>
                <a:off x="19406828" y="12436976"/>
                <a:ext cx="82132" cy="7426"/>
              </a:xfrm>
              <a:custGeom>
                <a:avLst/>
                <a:gdLst>
                  <a:gd name="connsiteX0" fmla="*/ 0 w 82132"/>
                  <a:gd name="connsiteY0" fmla="*/ 0 h 7426"/>
                  <a:gd name="connsiteX1" fmla="*/ 82132 w 82132"/>
                  <a:gd name="connsiteY1" fmla="*/ 0 h 7426"/>
                  <a:gd name="connsiteX2" fmla="*/ 82132 w 82132"/>
                  <a:gd name="connsiteY2" fmla="*/ 7426 h 7426"/>
                  <a:gd name="connsiteX3" fmla="*/ 0 w 82132"/>
                  <a:gd name="connsiteY3" fmla="*/ 7426 h 7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2132" h="7426">
                    <a:moveTo>
                      <a:pt x="0" y="0"/>
                    </a:moveTo>
                    <a:lnTo>
                      <a:pt x="82132" y="0"/>
                    </a:lnTo>
                    <a:lnTo>
                      <a:pt x="82132" y="7426"/>
                    </a:lnTo>
                    <a:lnTo>
                      <a:pt x="0" y="7426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17" name="Freeform 1816">
                <a:extLst>
                  <a:ext uri="{FF2B5EF4-FFF2-40B4-BE49-F238E27FC236}">
                    <a16:creationId xmlns:a16="http://schemas.microsoft.com/office/drawing/2014/main" id="{D164256B-DDA9-B2A5-60B9-E8EC160B9EA8}"/>
                  </a:ext>
                </a:extLst>
              </p:cNvPr>
              <p:cNvSpPr/>
              <p:nvPr>
                <p:custDataLst>
                  <p:tags r:id="rId90"/>
                </p:custDataLst>
              </p:nvPr>
            </p:nvSpPr>
            <p:spPr>
              <a:xfrm>
                <a:off x="19414609" y="12505131"/>
                <a:ext cx="73827" cy="84105"/>
              </a:xfrm>
              <a:custGeom>
                <a:avLst/>
                <a:gdLst>
                  <a:gd name="connsiteX0" fmla="*/ 67652 w 73827"/>
                  <a:gd name="connsiteY0" fmla="*/ 11594 h 84105"/>
                  <a:gd name="connsiteX1" fmla="*/ 59302 w 73827"/>
                  <a:gd name="connsiteY1" fmla="*/ 14193 h 84105"/>
                  <a:gd name="connsiteX2" fmla="*/ 55886 w 73827"/>
                  <a:gd name="connsiteY2" fmla="*/ 21434 h 84105"/>
                  <a:gd name="connsiteX3" fmla="*/ 62908 w 73827"/>
                  <a:gd name="connsiteY3" fmla="*/ 27932 h 84105"/>
                  <a:gd name="connsiteX4" fmla="*/ 73536 w 73827"/>
                  <a:gd name="connsiteY4" fmla="*/ 16050 h 84105"/>
                  <a:gd name="connsiteX5" fmla="*/ 51141 w 73827"/>
                  <a:gd name="connsiteY5" fmla="*/ 83 h 84105"/>
                  <a:gd name="connsiteX6" fmla="*/ 278 w 73827"/>
                  <a:gd name="connsiteY6" fmla="*/ 52811 h 84105"/>
                  <a:gd name="connsiteX7" fmla="*/ 31023 w 73827"/>
                  <a:gd name="connsiteY7" fmla="*/ 84188 h 84105"/>
                  <a:gd name="connsiteX8" fmla="*/ 74105 w 73827"/>
                  <a:gd name="connsiteY8" fmla="*/ 62280 h 84105"/>
                  <a:gd name="connsiteX9" fmla="*/ 71828 w 73827"/>
                  <a:gd name="connsiteY9" fmla="*/ 59866 h 84105"/>
                  <a:gd name="connsiteX10" fmla="*/ 69361 w 73827"/>
                  <a:gd name="connsiteY10" fmla="*/ 61723 h 84105"/>
                  <a:gd name="connsiteX11" fmla="*/ 31403 w 73827"/>
                  <a:gd name="connsiteY11" fmla="*/ 80103 h 84105"/>
                  <a:gd name="connsiteX12" fmla="*/ 14322 w 73827"/>
                  <a:gd name="connsiteY12" fmla="*/ 59866 h 84105"/>
                  <a:gd name="connsiteX13" fmla="*/ 24570 w 73827"/>
                  <a:gd name="connsiteY13" fmla="*/ 22733 h 84105"/>
                  <a:gd name="connsiteX14" fmla="*/ 51331 w 73827"/>
                  <a:gd name="connsiteY14" fmla="*/ 4167 h 84105"/>
                  <a:gd name="connsiteX15" fmla="*/ 67652 w 73827"/>
                  <a:gd name="connsiteY15" fmla="*/ 11594 h 84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3827" h="84105">
                    <a:moveTo>
                      <a:pt x="67652" y="11594"/>
                    </a:moveTo>
                    <a:cubicBezTo>
                      <a:pt x="64616" y="11594"/>
                      <a:pt x="61959" y="11594"/>
                      <a:pt x="59302" y="14193"/>
                    </a:cubicBezTo>
                    <a:cubicBezTo>
                      <a:pt x="56265" y="16978"/>
                      <a:pt x="55886" y="20134"/>
                      <a:pt x="55886" y="21434"/>
                    </a:cubicBezTo>
                    <a:cubicBezTo>
                      <a:pt x="55886" y="25890"/>
                      <a:pt x="59302" y="27932"/>
                      <a:pt x="62908" y="27932"/>
                    </a:cubicBezTo>
                    <a:cubicBezTo>
                      <a:pt x="68412" y="27932"/>
                      <a:pt x="73536" y="23476"/>
                      <a:pt x="73536" y="16050"/>
                    </a:cubicBezTo>
                    <a:cubicBezTo>
                      <a:pt x="73536" y="6952"/>
                      <a:pt x="64616" y="83"/>
                      <a:pt x="51141" y="83"/>
                    </a:cubicBezTo>
                    <a:cubicBezTo>
                      <a:pt x="25519" y="83"/>
                      <a:pt x="278" y="26632"/>
                      <a:pt x="278" y="52811"/>
                    </a:cubicBezTo>
                    <a:cubicBezTo>
                      <a:pt x="278" y="69520"/>
                      <a:pt x="11285" y="84188"/>
                      <a:pt x="31023" y="84188"/>
                    </a:cubicBezTo>
                    <a:cubicBezTo>
                      <a:pt x="58163" y="84188"/>
                      <a:pt x="74105" y="64507"/>
                      <a:pt x="74105" y="62280"/>
                    </a:cubicBezTo>
                    <a:cubicBezTo>
                      <a:pt x="74105" y="61166"/>
                      <a:pt x="72967" y="59866"/>
                      <a:pt x="71828" y="59866"/>
                    </a:cubicBezTo>
                    <a:cubicBezTo>
                      <a:pt x="70879" y="59866"/>
                      <a:pt x="70499" y="60237"/>
                      <a:pt x="69361" y="61723"/>
                    </a:cubicBezTo>
                    <a:cubicBezTo>
                      <a:pt x="54367" y="80103"/>
                      <a:pt x="33680" y="80103"/>
                      <a:pt x="31403" y="80103"/>
                    </a:cubicBezTo>
                    <a:cubicBezTo>
                      <a:pt x="19446" y="80103"/>
                      <a:pt x="14322" y="71006"/>
                      <a:pt x="14322" y="59866"/>
                    </a:cubicBezTo>
                    <a:cubicBezTo>
                      <a:pt x="14322" y="52254"/>
                      <a:pt x="18118" y="34245"/>
                      <a:pt x="24570" y="22733"/>
                    </a:cubicBezTo>
                    <a:cubicBezTo>
                      <a:pt x="30454" y="12151"/>
                      <a:pt x="40892" y="4167"/>
                      <a:pt x="51331" y="4167"/>
                    </a:cubicBezTo>
                    <a:cubicBezTo>
                      <a:pt x="57783" y="4167"/>
                      <a:pt x="64995" y="6581"/>
                      <a:pt x="67652" y="115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18" name="Freeform 1817">
                <a:extLst>
                  <a:ext uri="{FF2B5EF4-FFF2-40B4-BE49-F238E27FC236}">
                    <a16:creationId xmlns:a16="http://schemas.microsoft.com/office/drawing/2014/main" id="{9FDAAB41-A105-2D8F-3573-5F7F60FA1CF4}"/>
                  </a:ext>
                </a:extLst>
              </p:cNvPr>
              <p:cNvSpPr/>
              <p:nvPr>
                <p:custDataLst>
                  <p:tags r:id="rId91"/>
                </p:custDataLst>
              </p:nvPr>
            </p:nvSpPr>
            <p:spPr>
              <a:xfrm>
                <a:off x="19499778" y="12447947"/>
                <a:ext cx="44030" cy="185662"/>
              </a:xfrm>
              <a:custGeom>
                <a:avLst/>
                <a:gdLst>
                  <a:gd name="connsiteX0" fmla="*/ 44313 w 44030"/>
                  <a:gd name="connsiteY0" fmla="*/ 92914 h 185662"/>
                  <a:gd name="connsiteX1" fmla="*/ 31787 w 44030"/>
                  <a:gd name="connsiteY1" fmla="*/ 34987 h 185662"/>
                  <a:gd name="connsiteX2" fmla="*/ 2180 w 44030"/>
                  <a:gd name="connsiteY2" fmla="*/ 83 h 185662"/>
                  <a:gd name="connsiteX3" fmla="*/ 282 w 44030"/>
                  <a:gd name="connsiteY3" fmla="*/ 1939 h 185662"/>
                  <a:gd name="connsiteX4" fmla="*/ 3888 w 44030"/>
                  <a:gd name="connsiteY4" fmla="*/ 6209 h 185662"/>
                  <a:gd name="connsiteX5" fmla="*/ 33305 w 44030"/>
                  <a:gd name="connsiteY5" fmla="*/ 92914 h 185662"/>
                  <a:gd name="connsiteX6" fmla="*/ 2749 w 44030"/>
                  <a:gd name="connsiteY6" fmla="*/ 180732 h 185662"/>
                  <a:gd name="connsiteX7" fmla="*/ 282 w 44030"/>
                  <a:gd name="connsiteY7" fmla="*/ 183888 h 185662"/>
                  <a:gd name="connsiteX8" fmla="*/ 2180 w 44030"/>
                  <a:gd name="connsiteY8" fmla="*/ 185745 h 185662"/>
                  <a:gd name="connsiteX9" fmla="*/ 32356 w 44030"/>
                  <a:gd name="connsiteY9" fmla="*/ 149541 h 185662"/>
                  <a:gd name="connsiteX10" fmla="*/ 44313 w 44030"/>
                  <a:gd name="connsiteY10" fmla="*/ 92914 h 185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030" h="185662">
                    <a:moveTo>
                      <a:pt x="44313" y="92914"/>
                    </a:moveTo>
                    <a:cubicBezTo>
                      <a:pt x="44313" y="78432"/>
                      <a:pt x="42225" y="55967"/>
                      <a:pt x="31787" y="34987"/>
                    </a:cubicBezTo>
                    <a:cubicBezTo>
                      <a:pt x="20399" y="12151"/>
                      <a:pt x="4078" y="83"/>
                      <a:pt x="2180" y="83"/>
                    </a:cubicBezTo>
                    <a:cubicBezTo>
                      <a:pt x="1041" y="83"/>
                      <a:pt x="282" y="825"/>
                      <a:pt x="282" y="1939"/>
                    </a:cubicBezTo>
                    <a:cubicBezTo>
                      <a:pt x="282" y="2496"/>
                      <a:pt x="282" y="2868"/>
                      <a:pt x="3888" y="6209"/>
                    </a:cubicBezTo>
                    <a:cubicBezTo>
                      <a:pt x="22487" y="24590"/>
                      <a:pt x="33305" y="54110"/>
                      <a:pt x="33305" y="92914"/>
                    </a:cubicBezTo>
                    <a:cubicBezTo>
                      <a:pt x="33305" y="124662"/>
                      <a:pt x="26283" y="157339"/>
                      <a:pt x="2749" y="180732"/>
                    </a:cubicBezTo>
                    <a:cubicBezTo>
                      <a:pt x="282" y="182960"/>
                      <a:pt x="282" y="183331"/>
                      <a:pt x="282" y="183888"/>
                    </a:cubicBezTo>
                    <a:cubicBezTo>
                      <a:pt x="282" y="185002"/>
                      <a:pt x="1041" y="185745"/>
                      <a:pt x="2180" y="185745"/>
                    </a:cubicBezTo>
                    <a:cubicBezTo>
                      <a:pt x="4078" y="185745"/>
                      <a:pt x="21159" y="173120"/>
                      <a:pt x="32356" y="149541"/>
                    </a:cubicBezTo>
                    <a:cubicBezTo>
                      <a:pt x="42035" y="129118"/>
                      <a:pt x="44313" y="108509"/>
                      <a:pt x="44313" y="9291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19" name="Freeform 1818">
                <a:extLst>
                  <a:ext uri="{FF2B5EF4-FFF2-40B4-BE49-F238E27FC236}">
                    <a16:creationId xmlns:a16="http://schemas.microsoft.com/office/drawing/2014/main" id="{44B682FB-0A09-D398-7BFF-4A50E4B01189}"/>
                  </a:ext>
                </a:extLst>
              </p:cNvPr>
              <p:cNvSpPr/>
              <p:nvPr>
                <p:custDataLst>
                  <p:tags r:id="rId92"/>
                </p:custDataLst>
              </p:nvPr>
            </p:nvSpPr>
            <p:spPr>
              <a:xfrm>
                <a:off x="19569978" y="12503275"/>
                <a:ext cx="107420" cy="85404"/>
              </a:xfrm>
              <a:custGeom>
                <a:avLst/>
                <a:gdLst>
                  <a:gd name="connsiteX0" fmla="*/ 94800 w 107420"/>
                  <a:gd name="connsiteY0" fmla="*/ 9551 h 85404"/>
                  <a:gd name="connsiteX1" fmla="*/ 84552 w 107420"/>
                  <a:gd name="connsiteY1" fmla="*/ 22362 h 85404"/>
                  <a:gd name="connsiteX2" fmla="*/ 94041 w 107420"/>
                  <a:gd name="connsiteY2" fmla="*/ 30903 h 85404"/>
                  <a:gd name="connsiteX3" fmla="*/ 107706 w 107420"/>
                  <a:gd name="connsiteY3" fmla="*/ 16421 h 85404"/>
                  <a:gd name="connsiteX4" fmla="*/ 86070 w 107420"/>
                  <a:gd name="connsiteY4" fmla="*/ 83 h 85404"/>
                  <a:gd name="connsiteX5" fmla="*/ 65763 w 107420"/>
                  <a:gd name="connsiteY5" fmla="*/ 11408 h 85404"/>
                  <a:gd name="connsiteX6" fmla="*/ 39572 w 107420"/>
                  <a:gd name="connsiteY6" fmla="*/ 83 h 85404"/>
                  <a:gd name="connsiteX7" fmla="*/ 2753 w 107420"/>
                  <a:gd name="connsiteY7" fmla="*/ 29046 h 85404"/>
                  <a:gd name="connsiteX8" fmla="*/ 7308 w 107420"/>
                  <a:gd name="connsiteY8" fmla="*/ 31645 h 85404"/>
                  <a:gd name="connsiteX9" fmla="*/ 11673 w 107420"/>
                  <a:gd name="connsiteY9" fmla="*/ 29232 h 85404"/>
                  <a:gd name="connsiteX10" fmla="*/ 38623 w 107420"/>
                  <a:gd name="connsiteY10" fmla="*/ 6766 h 85404"/>
                  <a:gd name="connsiteX11" fmla="*/ 49251 w 107420"/>
                  <a:gd name="connsiteY11" fmla="*/ 16050 h 85404"/>
                  <a:gd name="connsiteX12" fmla="*/ 44886 w 107420"/>
                  <a:gd name="connsiteY12" fmla="*/ 36472 h 85404"/>
                  <a:gd name="connsiteX13" fmla="*/ 38433 w 107420"/>
                  <a:gd name="connsiteY13" fmla="*/ 61908 h 85404"/>
                  <a:gd name="connsiteX14" fmla="*/ 22301 w 107420"/>
                  <a:gd name="connsiteY14" fmla="*/ 78803 h 85404"/>
                  <a:gd name="connsiteX15" fmla="*/ 13191 w 107420"/>
                  <a:gd name="connsiteY15" fmla="*/ 76019 h 85404"/>
                  <a:gd name="connsiteX16" fmla="*/ 23440 w 107420"/>
                  <a:gd name="connsiteY16" fmla="*/ 63208 h 85404"/>
                  <a:gd name="connsiteX17" fmla="*/ 13951 w 107420"/>
                  <a:gd name="connsiteY17" fmla="*/ 54667 h 85404"/>
                  <a:gd name="connsiteX18" fmla="*/ 286 w 107420"/>
                  <a:gd name="connsiteY18" fmla="*/ 69149 h 85404"/>
                  <a:gd name="connsiteX19" fmla="*/ 21922 w 107420"/>
                  <a:gd name="connsiteY19" fmla="*/ 85487 h 85404"/>
                  <a:gd name="connsiteX20" fmla="*/ 42229 w 107420"/>
                  <a:gd name="connsiteY20" fmla="*/ 74162 h 85404"/>
                  <a:gd name="connsiteX21" fmla="*/ 68420 w 107420"/>
                  <a:gd name="connsiteY21" fmla="*/ 85487 h 85404"/>
                  <a:gd name="connsiteX22" fmla="*/ 105239 w 107420"/>
                  <a:gd name="connsiteY22" fmla="*/ 56524 h 85404"/>
                  <a:gd name="connsiteX23" fmla="*/ 100684 w 107420"/>
                  <a:gd name="connsiteY23" fmla="*/ 53925 h 85404"/>
                  <a:gd name="connsiteX24" fmla="*/ 96319 w 107420"/>
                  <a:gd name="connsiteY24" fmla="*/ 56338 h 85404"/>
                  <a:gd name="connsiteX25" fmla="*/ 69369 w 107420"/>
                  <a:gd name="connsiteY25" fmla="*/ 78803 h 85404"/>
                  <a:gd name="connsiteX26" fmla="*/ 58741 w 107420"/>
                  <a:gd name="connsiteY26" fmla="*/ 69520 h 85404"/>
                  <a:gd name="connsiteX27" fmla="*/ 62916 w 107420"/>
                  <a:gd name="connsiteY27" fmla="*/ 48912 h 85404"/>
                  <a:gd name="connsiteX28" fmla="*/ 69559 w 107420"/>
                  <a:gd name="connsiteY28" fmla="*/ 23662 h 85404"/>
                  <a:gd name="connsiteX29" fmla="*/ 85691 w 107420"/>
                  <a:gd name="connsiteY29" fmla="*/ 6766 h 85404"/>
                  <a:gd name="connsiteX30" fmla="*/ 94800 w 107420"/>
                  <a:gd name="connsiteY30" fmla="*/ 9551 h 85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7420" h="85404">
                    <a:moveTo>
                      <a:pt x="94800" y="9551"/>
                    </a:moveTo>
                    <a:cubicBezTo>
                      <a:pt x="87968" y="11408"/>
                      <a:pt x="84552" y="17721"/>
                      <a:pt x="84552" y="22362"/>
                    </a:cubicBezTo>
                    <a:cubicBezTo>
                      <a:pt x="84552" y="26447"/>
                      <a:pt x="87778" y="30903"/>
                      <a:pt x="94041" y="30903"/>
                    </a:cubicBezTo>
                    <a:cubicBezTo>
                      <a:pt x="100684" y="30903"/>
                      <a:pt x="107706" y="25518"/>
                      <a:pt x="107706" y="16421"/>
                    </a:cubicBezTo>
                    <a:cubicBezTo>
                      <a:pt x="107706" y="6581"/>
                      <a:pt x="97647" y="83"/>
                      <a:pt x="86070" y="83"/>
                    </a:cubicBezTo>
                    <a:cubicBezTo>
                      <a:pt x="75252" y="83"/>
                      <a:pt x="68230" y="8066"/>
                      <a:pt x="65763" y="11408"/>
                    </a:cubicBezTo>
                    <a:cubicBezTo>
                      <a:pt x="61018" y="3610"/>
                      <a:pt x="50390" y="83"/>
                      <a:pt x="39572" y="83"/>
                    </a:cubicBezTo>
                    <a:cubicBezTo>
                      <a:pt x="15659" y="83"/>
                      <a:pt x="2753" y="22919"/>
                      <a:pt x="2753" y="29046"/>
                    </a:cubicBezTo>
                    <a:cubicBezTo>
                      <a:pt x="2753" y="31645"/>
                      <a:pt x="5600" y="31645"/>
                      <a:pt x="7308" y="31645"/>
                    </a:cubicBezTo>
                    <a:cubicBezTo>
                      <a:pt x="9585" y="31645"/>
                      <a:pt x="10914" y="31645"/>
                      <a:pt x="11673" y="29232"/>
                    </a:cubicBezTo>
                    <a:cubicBezTo>
                      <a:pt x="17177" y="12336"/>
                      <a:pt x="30842" y="6766"/>
                      <a:pt x="38623" y="6766"/>
                    </a:cubicBezTo>
                    <a:cubicBezTo>
                      <a:pt x="45835" y="6766"/>
                      <a:pt x="49251" y="10108"/>
                      <a:pt x="49251" y="16050"/>
                    </a:cubicBezTo>
                    <a:cubicBezTo>
                      <a:pt x="49251" y="19577"/>
                      <a:pt x="46594" y="29789"/>
                      <a:pt x="44886" y="36472"/>
                    </a:cubicBezTo>
                    <a:lnTo>
                      <a:pt x="38433" y="61908"/>
                    </a:lnTo>
                    <a:cubicBezTo>
                      <a:pt x="35586" y="73234"/>
                      <a:pt x="28754" y="78803"/>
                      <a:pt x="22301" y="78803"/>
                    </a:cubicBezTo>
                    <a:cubicBezTo>
                      <a:pt x="21352" y="78803"/>
                      <a:pt x="16987" y="78803"/>
                      <a:pt x="13191" y="76019"/>
                    </a:cubicBezTo>
                    <a:cubicBezTo>
                      <a:pt x="20024" y="74162"/>
                      <a:pt x="23440" y="67849"/>
                      <a:pt x="23440" y="63208"/>
                    </a:cubicBezTo>
                    <a:cubicBezTo>
                      <a:pt x="23440" y="59123"/>
                      <a:pt x="20214" y="54667"/>
                      <a:pt x="13951" y="54667"/>
                    </a:cubicBezTo>
                    <a:cubicBezTo>
                      <a:pt x="7308" y="54667"/>
                      <a:pt x="286" y="60052"/>
                      <a:pt x="286" y="69149"/>
                    </a:cubicBezTo>
                    <a:cubicBezTo>
                      <a:pt x="286" y="78989"/>
                      <a:pt x="10345" y="85487"/>
                      <a:pt x="21922" y="85487"/>
                    </a:cubicBezTo>
                    <a:cubicBezTo>
                      <a:pt x="32740" y="85487"/>
                      <a:pt x="39762" y="77504"/>
                      <a:pt x="42229" y="74162"/>
                    </a:cubicBezTo>
                    <a:cubicBezTo>
                      <a:pt x="46974" y="81960"/>
                      <a:pt x="57602" y="85487"/>
                      <a:pt x="68420" y="85487"/>
                    </a:cubicBezTo>
                    <a:cubicBezTo>
                      <a:pt x="92333" y="85487"/>
                      <a:pt x="105239" y="62651"/>
                      <a:pt x="105239" y="56524"/>
                    </a:cubicBezTo>
                    <a:cubicBezTo>
                      <a:pt x="105239" y="53925"/>
                      <a:pt x="102392" y="53925"/>
                      <a:pt x="100684" y="53925"/>
                    </a:cubicBezTo>
                    <a:cubicBezTo>
                      <a:pt x="98406" y="53925"/>
                      <a:pt x="97078" y="53925"/>
                      <a:pt x="96319" y="56338"/>
                    </a:cubicBezTo>
                    <a:cubicBezTo>
                      <a:pt x="90815" y="73234"/>
                      <a:pt x="77150" y="78803"/>
                      <a:pt x="69369" y="78803"/>
                    </a:cubicBezTo>
                    <a:cubicBezTo>
                      <a:pt x="62157" y="78803"/>
                      <a:pt x="58741" y="75462"/>
                      <a:pt x="58741" y="69520"/>
                    </a:cubicBezTo>
                    <a:cubicBezTo>
                      <a:pt x="58741" y="65621"/>
                      <a:pt x="61208" y="55781"/>
                      <a:pt x="62916" y="48912"/>
                    </a:cubicBezTo>
                    <a:cubicBezTo>
                      <a:pt x="64244" y="44085"/>
                      <a:pt x="68610" y="26632"/>
                      <a:pt x="69559" y="23662"/>
                    </a:cubicBezTo>
                    <a:cubicBezTo>
                      <a:pt x="72405" y="12522"/>
                      <a:pt x="79048" y="6766"/>
                      <a:pt x="85691" y="6766"/>
                    </a:cubicBezTo>
                    <a:cubicBezTo>
                      <a:pt x="86639" y="6766"/>
                      <a:pt x="91005" y="6766"/>
                      <a:pt x="94800" y="955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20" name="Freeform 1819">
                <a:extLst>
                  <a:ext uri="{FF2B5EF4-FFF2-40B4-BE49-F238E27FC236}">
                    <a16:creationId xmlns:a16="http://schemas.microsoft.com/office/drawing/2014/main" id="{40C5C9ED-0D2D-4069-A389-4C7934D6370B}"/>
                  </a:ext>
                </a:extLst>
              </p:cNvPr>
              <p:cNvSpPr/>
              <p:nvPr>
                <p:custDataLst>
                  <p:tags r:id="rId93"/>
                </p:custDataLst>
              </p:nvPr>
            </p:nvSpPr>
            <p:spPr>
              <a:xfrm>
                <a:off x="19696743" y="12557729"/>
                <a:ext cx="56860" cy="58613"/>
              </a:xfrm>
              <a:custGeom>
                <a:avLst/>
                <a:gdLst>
                  <a:gd name="connsiteX0" fmla="*/ 21150 w 56860"/>
                  <a:gd name="connsiteY0" fmla="*/ 27766 h 58613"/>
                  <a:gd name="connsiteX1" fmla="*/ 42539 w 56860"/>
                  <a:gd name="connsiteY1" fmla="*/ 25037 h 58613"/>
                  <a:gd name="connsiteX2" fmla="*/ 54230 w 56860"/>
                  <a:gd name="connsiteY2" fmla="*/ 11521 h 58613"/>
                  <a:gd name="connsiteX3" fmla="*/ 37757 w 56860"/>
                  <a:gd name="connsiteY3" fmla="*/ 84 h 58613"/>
                  <a:gd name="connsiteX4" fmla="*/ 292 w 56860"/>
                  <a:gd name="connsiteY4" fmla="*/ 34265 h 58613"/>
                  <a:gd name="connsiteX5" fmla="*/ 24206 w 56860"/>
                  <a:gd name="connsiteY5" fmla="*/ 58698 h 58613"/>
                  <a:gd name="connsiteX6" fmla="*/ 57153 w 56860"/>
                  <a:gd name="connsiteY6" fmla="*/ 44012 h 58613"/>
                  <a:gd name="connsiteX7" fmla="*/ 54894 w 56860"/>
                  <a:gd name="connsiteY7" fmla="*/ 41802 h 58613"/>
                  <a:gd name="connsiteX8" fmla="*/ 52769 w 56860"/>
                  <a:gd name="connsiteY8" fmla="*/ 43102 h 58613"/>
                  <a:gd name="connsiteX9" fmla="*/ 24471 w 56860"/>
                  <a:gd name="connsiteY9" fmla="*/ 55059 h 58613"/>
                  <a:gd name="connsiteX10" fmla="*/ 11186 w 56860"/>
                  <a:gd name="connsiteY10" fmla="*/ 39333 h 58613"/>
                  <a:gd name="connsiteX11" fmla="*/ 12780 w 56860"/>
                  <a:gd name="connsiteY11" fmla="*/ 27766 h 58613"/>
                  <a:gd name="connsiteX12" fmla="*/ 21150 w 56860"/>
                  <a:gd name="connsiteY12" fmla="*/ 27766 h 58613"/>
                  <a:gd name="connsiteX13" fmla="*/ 13843 w 56860"/>
                  <a:gd name="connsiteY13" fmla="*/ 24127 h 58613"/>
                  <a:gd name="connsiteX14" fmla="*/ 37757 w 56860"/>
                  <a:gd name="connsiteY14" fmla="*/ 3723 h 58613"/>
                  <a:gd name="connsiteX15" fmla="*/ 48518 w 56860"/>
                  <a:gd name="connsiteY15" fmla="*/ 11521 h 58613"/>
                  <a:gd name="connsiteX16" fmla="*/ 20353 w 56860"/>
                  <a:gd name="connsiteY16" fmla="*/ 24127 h 58613"/>
                  <a:gd name="connsiteX17" fmla="*/ 13843 w 56860"/>
                  <a:gd name="connsiteY17" fmla="*/ 24127 h 58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6860" h="58613">
                    <a:moveTo>
                      <a:pt x="21150" y="27766"/>
                    </a:moveTo>
                    <a:cubicBezTo>
                      <a:pt x="24870" y="27766"/>
                      <a:pt x="35365" y="27506"/>
                      <a:pt x="42539" y="25037"/>
                    </a:cubicBezTo>
                    <a:cubicBezTo>
                      <a:pt x="52370" y="21658"/>
                      <a:pt x="54230" y="15420"/>
                      <a:pt x="54230" y="11521"/>
                    </a:cubicBezTo>
                    <a:cubicBezTo>
                      <a:pt x="54230" y="4373"/>
                      <a:pt x="46923" y="84"/>
                      <a:pt x="37757" y="84"/>
                    </a:cubicBezTo>
                    <a:cubicBezTo>
                      <a:pt x="21814" y="84"/>
                      <a:pt x="292" y="12041"/>
                      <a:pt x="292" y="34265"/>
                    </a:cubicBezTo>
                    <a:cubicBezTo>
                      <a:pt x="292" y="47391"/>
                      <a:pt x="8662" y="58698"/>
                      <a:pt x="24206" y="58698"/>
                    </a:cubicBezTo>
                    <a:cubicBezTo>
                      <a:pt x="46658" y="58698"/>
                      <a:pt x="57153" y="45831"/>
                      <a:pt x="57153" y="44012"/>
                    </a:cubicBezTo>
                    <a:cubicBezTo>
                      <a:pt x="57153" y="43232"/>
                      <a:pt x="55957" y="41802"/>
                      <a:pt x="54894" y="41802"/>
                    </a:cubicBezTo>
                    <a:cubicBezTo>
                      <a:pt x="54097" y="41802"/>
                      <a:pt x="53832" y="42062"/>
                      <a:pt x="52769" y="43102"/>
                    </a:cubicBezTo>
                    <a:cubicBezTo>
                      <a:pt x="42406" y="55059"/>
                      <a:pt x="26863" y="55059"/>
                      <a:pt x="24471" y="55059"/>
                    </a:cubicBezTo>
                    <a:cubicBezTo>
                      <a:pt x="16500" y="55059"/>
                      <a:pt x="11186" y="49860"/>
                      <a:pt x="11186" y="39333"/>
                    </a:cubicBezTo>
                    <a:cubicBezTo>
                      <a:pt x="11186" y="37514"/>
                      <a:pt x="11186" y="34914"/>
                      <a:pt x="12780" y="27766"/>
                    </a:cubicBezTo>
                    <a:lnTo>
                      <a:pt x="21150" y="27766"/>
                    </a:lnTo>
                    <a:close/>
                    <a:moveTo>
                      <a:pt x="13843" y="24127"/>
                    </a:moveTo>
                    <a:cubicBezTo>
                      <a:pt x="19290" y="5283"/>
                      <a:pt x="34037" y="3723"/>
                      <a:pt x="37757" y="3723"/>
                    </a:cubicBezTo>
                    <a:cubicBezTo>
                      <a:pt x="43602" y="3723"/>
                      <a:pt x="48518" y="6582"/>
                      <a:pt x="48518" y="11521"/>
                    </a:cubicBezTo>
                    <a:cubicBezTo>
                      <a:pt x="48518" y="24127"/>
                      <a:pt x="26066" y="24127"/>
                      <a:pt x="20353" y="24127"/>
                    </a:cubicBezTo>
                    <a:lnTo>
                      <a:pt x="13843" y="24127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21" name="Freeform 1820">
                <a:extLst>
                  <a:ext uri="{FF2B5EF4-FFF2-40B4-BE49-F238E27FC236}">
                    <a16:creationId xmlns:a16="http://schemas.microsoft.com/office/drawing/2014/main" id="{FFA29CC2-6019-40D3-38FA-E679BE4F41B2}"/>
                  </a:ext>
                </a:extLst>
              </p:cNvPr>
              <p:cNvSpPr/>
              <p:nvPr>
                <p:custDataLst>
                  <p:tags r:id="rId94"/>
                </p:custDataLst>
              </p:nvPr>
            </p:nvSpPr>
            <p:spPr>
              <a:xfrm>
                <a:off x="19785661" y="12567514"/>
                <a:ext cx="22205" cy="55513"/>
              </a:xfrm>
              <a:custGeom>
                <a:avLst/>
                <a:gdLst>
                  <a:gd name="connsiteX0" fmla="*/ 22502 w 22205"/>
                  <a:gd name="connsiteY0" fmla="*/ 19577 h 55513"/>
                  <a:gd name="connsiteX1" fmla="*/ 10355 w 22205"/>
                  <a:gd name="connsiteY1" fmla="*/ 83 h 55513"/>
                  <a:gd name="connsiteX2" fmla="*/ 297 w 22205"/>
                  <a:gd name="connsiteY2" fmla="*/ 9923 h 55513"/>
                  <a:gd name="connsiteX3" fmla="*/ 10355 w 22205"/>
                  <a:gd name="connsiteY3" fmla="*/ 19763 h 55513"/>
                  <a:gd name="connsiteX4" fmla="*/ 16998 w 22205"/>
                  <a:gd name="connsiteY4" fmla="*/ 17349 h 55513"/>
                  <a:gd name="connsiteX5" fmla="*/ 17947 w 22205"/>
                  <a:gd name="connsiteY5" fmla="*/ 16792 h 55513"/>
                  <a:gd name="connsiteX6" fmla="*/ 18327 w 22205"/>
                  <a:gd name="connsiteY6" fmla="*/ 19577 h 55513"/>
                  <a:gd name="connsiteX7" fmla="*/ 5421 w 22205"/>
                  <a:gd name="connsiteY7" fmla="*/ 50583 h 55513"/>
                  <a:gd name="connsiteX8" fmla="*/ 3333 w 22205"/>
                  <a:gd name="connsiteY8" fmla="*/ 53553 h 55513"/>
                  <a:gd name="connsiteX9" fmla="*/ 5231 w 22205"/>
                  <a:gd name="connsiteY9" fmla="*/ 55596 h 55513"/>
                  <a:gd name="connsiteX10" fmla="*/ 22502 w 22205"/>
                  <a:gd name="connsiteY10" fmla="*/ 19577 h 55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205" h="55513">
                    <a:moveTo>
                      <a:pt x="22502" y="19577"/>
                    </a:moveTo>
                    <a:cubicBezTo>
                      <a:pt x="22502" y="7323"/>
                      <a:pt x="17757" y="83"/>
                      <a:pt x="10355" y="83"/>
                    </a:cubicBezTo>
                    <a:cubicBezTo>
                      <a:pt x="4092" y="83"/>
                      <a:pt x="297" y="4724"/>
                      <a:pt x="297" y="9923"/>
                    </a:cubicBezTo>
                    <a:cubicBezTo>
                      <a:pt x="297" y="14936"/>
                      <a:pt x="4092" y="19763"/>
                      <a:pt x="10355" y="19763"/>
                    </a:cubicBezTo>
                    <a:cubicBezTo>
                      <a:pt x="12633" y="19763"/>
                      <a:pt x="15100" y="19020"/>
                      <a:pt x="16998" y="17349"/>
                    </a:cubicBezTo>
                    <a:cubicBezTo>
                      <a:pt x="17567" y="16978"/>
                      <a:pt x="17757" y="16792"/>
                      <a:pt x="17947" y="16792"/>
                    </a:cubicBezTo>
                    <a:cubicBezTo>
                      <a:pt x="18137" y="16792"/>
                      <a:pt x="18327" y="16978"/>
                      <a:pt x="18327" y="19577"/>
                    </a:cubicBezTo>
                    <a:cubicBezTo>
                      <a:pt x="18327" y="33316"/>
                      <a:pt x="11684" y="44456"/>
                      <a:pt x="5421" y="50583"/>
                    </a:cubicBezTo>
                    <a:cubicBezTo>
                      <a:pt x="3333" y="52625"/>
                      <a:pt x="3333" y="52996"/>
                      <a:pt x="3333" y="53553"/>
                    </a:cubicBezTo>
                    <a:cubicBezTo>
                      <a:pt x="3333" y="54853"/>
                      <a:pt x="4282" y="55596"/>
                      <a:pt x="5231" y="55596"/>
                    </a:cubicBezTo>
                    <a:cubicBezTo>
                      <a:pt x="7319" y="55596"/>
                      <a:pt x="22502" y="41300"/>
                      <a:pt x="22502" y="1957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22" name="Freeform 1821">
                <a:extLst>
                  <a:ext uri="{FF2B5EF4-FFF2-40B4-BE49-F238E27FC236}">
                    <a16:creationId xmlns:a16="http://schemas.microsoft.com/office/drawing/2014/main" id="{0C23A658-8633-A7EC-FA07-2950D198133A}"/>
                  </a:ext>
                </a:extLst>
              </p:cNvPr>
              <p:cNvSpPr/>
              <p:nvPr>
                <p:custDataLst>
                  <p:tags r:id="rId95"/>
                </p:custDataLst>
              </p:nvPr>
            </p:nvSpPr>
            <p:spPr>
              <a:xfrm>
                <a:off x="17320787" y="12849944"/>
                <a:ext cx="107420" cy="85404"/>
              </a:xfrm>
              <a:custGeom>
                <a:avLst/>
                <a:gdLst>
                  <a:gd name="connsiteX0" fmla="*/ 94682 w 107420"/>
                  <a:gd name="connsiteY0" fmla="*/ 9570 h 85404"/>
                  <a:gd name="connsiteX1" fmla="*/ 84434 w 107420"/>
                  <a:gd name="connsiteY1" fmla="*/ 22381 h 85404"/>
                  <a:gd name="connsiteX2" fmla="*/ 93923 w 107420"/>
                  <a:gd name="connsiteY2" fmla="*/ 30921 h 85404"/>
                  <a:gd name="connsiteX3" fmla="*/ 107588 w 107420"/>
                  <a:gd name="connsiteY3" fmla="*/ 16439 h 85404"/>
                  <a:gd name="connsiteX4" fmla="*/ 85952 w 107420"/>
                  <a:gd name="connsiteY4" fmla="*/ 101 h 85404"/>
                  <a:gd name="connsiteX5" fmla="*/ 65645 w 107420"/>
                  <a:gd name="connsiteY5" fmla="*/ 11427 h 85404"/>
                  <a:gd name="connsiteX6" fmla="*/ 39454 w 107420"/>
                  <a:gd name="connsiteY6" fmla="*/ 101 h 85404"/>
                  <a:gd name="connsiteX7" fmla="*/ 2635 w 107420"/>
                  <a:gd name="connsiteY7" fmla="*/ 29065 h 85404"/>
                  <a:gd name="connsiteX8" fmla="*/ 7190 w 107420"/>
                  <a:gd name="connsiteY8" fmla="*/ 31664 h 85404"/>
                  <a:gd name="connsiteX9" fmla="*/ 11555 w 107420"/>
                  <a:gd name="connsiteY9" fmla="*/ 29250 h 85404"/>
                  <a:gd name="connsiteX10" fmla="*/ 38505 w 107420"/>
                  <a:gd name="connsiteY10" fmla="*/ 6785 h 85404"/>
                  <a:gd name="connsiteX11" fmla="*/ 49133 w 107420"/>
                  <a:gd name="connsiteY11" fmla="*/ 16068 h 85404"/>
                  <a:gd name="connsiteX12" fmla="*/ 44768 w 107420"/>
                  <a:gd name="connsiteY12" fmla="*/ 36491 h 85404"/>
                  <a:gd name="connsiteX13" fmla="*/ 38315 w 107420"/>
                  <a:gd name="connsiteY13" fmla="*/ 61927 h 85404"/>
                  <a:gd name="connsiteX14" fmla="*/ 22183 w 107420"/>
                  <a:gd name="connsiteY14" fmla="*/ 78822 h 85404"/>
                  <a:gd name="connsiteX15" fmla="*/ 13073 w 107420"/>
                  <a:gd name="connsiteY15" fmla="*/ 76037 h 85404"/>
                  <a:gd name="connsiteX16" fmla="*/ 23322 w 107420"/>
                  <a:gd name="connsiteY16" fmla="*/ 63226 h 85404"/>
                  <a:gd name="connsiteX17" fmla="*/ 13832 w 107420"/>
                  <a:gd name="connsiteY17" fmla="*/ 54686 h 85404"/>
                  <a:gd name="connsiteX18" fmla="*/ 168 w 107420"/>
                  <a:gd name="connsiteY18" fmla="*/ 69168 h 85404"/>
                  <a:gd name="connsiteX19" fmla="*/ 21804 w 107420"/>
                  <a:gd name="connsiteY19" fmla="*/ 85506 h 85404"/>
                  <a:gd name="connsiteX20" fmla="*/ 42111 w 107420"/>
                  <a:gd name="connsiteY20" fmla="*/ 74181 h 85404"/>
                  <a:gd name="connsiteX21" fmla="*/ 68302 w 107420"/>
                  <a:gd name="connsiteY21" fmla="*/ 85506 h 85404"/>
                  <a:gd name="connsiteX22" fmla="*/ 105121 w 107420"/>
                  <a:gd name="connsiteY22" fmla="*/ 56543 h 85404"/>
                  <a:gd name="connsiteX23" fmla="*/ 100566 w 107420"/>
                  <a:gd name="connsiteY23" fmla="*/ 53943 h 85404"/>
                  <a:gd name="connsiteX24" fmla="*/ 96201 w 107420"/>
                  <a:gd name="connsiteY24" fmla="*/ 56357 h 85404"/>
                  <a:gd name="connsiteX25" fmla="*/ 69251 w 107420"/>
                  <a:gd name="connsiteY25" fmla="*/ 78822 h 85404"/>
                  <a:gd name="connsiteX26" fmla="*/ 58622 w 107420"/>
                  <a:gd name="connsiteY26" fmla="*/ 69539 h 85404"/>
                  <a:gd name="connsiteX27" fmla="*/ 62798 w 107420"/>
                  <a:gd name="connsiteY27" fmla="*/ 48930 h 85404"/>
                  <a:gd name="connsiteX28" fmla="*/ 69440 w 107420"/>
                  <a:gd name="connsiteY28" fmla="*/ 23680 h 85404"/>
                  <a:gd name="connsiteX29" fmla="*/ 85572 w 107420"/>
                  <a:gd name="connsiteY29" fmla="*/ 6785 h 85404"/>
                  <a:gd name="connsiteX30" fmla="*/ 94682 w 107420"/>
                  <a:gd name="connsiteY30" fmla="*/ 9570 h 85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7420" h="85404">
                    <a:moveTo>
                      <a:pt x="94682" y="9570"/>
                    </a:moveTo>
                    <a:cubicBezTo>
                      <a:pt x="87850" y="11427"/>
                      <a:pt x="84434" y="17739"/>
                      <a:pt x="84434" y="22381"/>
                    </a:cubicBezTo>
                    <a:cubicBezTo>
                      <a:pt x="84434" y="26465"/>
                      <a:pt x="87660" y="30921"/>
                      <a:pt x="93923" y="30921"/>
                    </a:cubicBezTo>
                    <a:cubicBezTo>
                      <a:pt x="100566" y="30921"/>
                      <a:pt x="107588" y="25537"/>
                      <a:pt x="107588" y="16439"/>
                    </a:cubicBezTo>
                    <a:cubicBezTo>
                      <a:pt x="107588" y="6599"/>
                      <a:pt x="97529" y="101"/>
                      <a:pt x="85952" y="101"/>
                    </a:cubicBezTo>
                    <a:cubicBezTo>
                      <a:pt x="75134" y="101"/>
                      <a:pt x="68112" y="8085"/>
                      <a:pt x="65645" y="11427"/>
                    </a:cubicBezTo>
                    <a:cubicBezTo>
                      <a:pt x="60900" y="3629"/>
                      <a:pt x="50272" y="101"/>
                      <a:pt x="39454" y="101"/>
                    </a:cubicBezTo>
                    <a:cubicBezTo>
                      <a:pt x="15541" y="101"/>
                      <a:pt x="2635" y="22938"/>
                      <a:pt x="2635" y="29065"/>
                    </a:cubicBezTo>
                    <a:cubicBezTo>
                      <a:pt x="2635" y="31664"/>
                      <a:pt x="5482" y="31664"/>
                      <a:pt x="7190" y="31664"/>
                    </a:cubicBezTo>
                    <a:cubicBezTo>
                      <a:pt x="9467" y="31664"/>
                      <a:pt x="10796" y="31664"/>
                      <a:pt x="11555" y="29250"/>
                    </a:cubicBezTo>
                    <a:cubicBezTo>
                      <a:pt x="17059" y="12355"/>
                      <a:pt x="30724" y="6785"/>
                      <a:pt x="38505" y="6785"/>
                    </a:cubicBezTo>
                    <a:cubicBezTo>
                      <a:pt x="45717" y="6785"/>
                      <a:pt x="49133" y="10127"/>
                      <a:pt x="49133" y="16068"/>
                    </a:cubicBezTo>
                    <a:cubicBezTo>
                      <a:pt x="49133" y="19596"/>
                      <a:pt x="46476" y="29807"/>
                      <a:pt x="44768" y="36491"/>
                    </a:cubicBezTo>
                    <a:lnTo>
                      <a:pt x="38315" y="61927"/>
                    </a:lnTo>
                    <a:cubicBezTo>
                      <a:pt x="35468" y="73252"/>
                      <a:pt x="28636" y="78822"/>
                      <a:pt x="22183" y="78822"/>
                    </a:cubicBezTo>
                    <a:cubicBezTo>
                      <a:pt x="21234" y="78822"/>
                      <a:pt x="16869" y="78822"/>
                      <a:pt x="13073" y="76037"/>
                    </a:cubicBezTo>
                    <a:cubicBezTo>
                      <a:pt x="19906" y="74181"/>
                      <a:pt x="23322" y="67868"/>
                      <a:pt x="23322" y="63226"/>
                    </a:cubicBezTo>
                    <a:cubicBezTo>
                      <a:pt x="23322" y="59142"/>
                      <a:pt x="20095" y="54686"/>
                      <a:pt x="13832" y="54686"/>
                    </a:cubicBezTo>
                    <a:cubicBezTo>
                      <a:pt x="7190" y="54686"/>
                      <a:pt x="168" y="60070"/>
                      <a:pt x="168" y="69168"/>
                    </a:cubicBezTo>
                    <a:cubicBezTo>
                      <a:pt x="168" y="79008"/>
                      <a:pt x="10226" y="85506"/>
                      <a:pt x="21804" y="85506"/>
                    </a:cubicBezTo>
                    <a:cubicBezTo>
                      <a:pt x="32622" y="85506"/>
                      <a:pt x="39644" y="77522"/>
                      <a:pt x="42111" y="74181"/>
                    </a:cubicBezTo>
                    <a:cubicBezTo>
                      <a:pt x="46856" y="81978"/>
                      <a:pt x="57484" y="85506"/>
                      <a:pt x="68302" y="85506"/>
                    </a:cubicBezTo>
                    <a:cubicBezTo>
                      <a:pt x="92215" y="85506"/>
                      <a:pt x="105121" y="62669"/>
                      <a:pt x="105121" y="56543"/>
                    </a:cubicBezTo>
                    <a:cubicBezTo>
                      <a:pt x="105121" y="53943"/>
                      <a:pt x="102274" y="53943"/>
                      <a:pt x="100566" y="53943"/>
                    </a:cubicBezTo>
                    <a:cubicBezTo>
                      <a:pt x="98288" y="53943"/>
                      <a:pt x="96960" y="53943"/>
                      <a:pt x="96201" y="56357"/>
                    </a:cubicBezTo>
                    <a:cubicBezTo>
                      <a:pt x="90697" y="73252"/>
                      <a:pt x="77032" y="78822"/>
                      <a:pt x="69251" y="78822"/>
                    </a:cubicBezTo>
                    <a:cubicBezTo>
                      <a:pt x="62039" y="78822"/>
                      <a:pt x="58622" y="75480"/>
                      <a:pt x="58622" y="69539"/>
                    </a:cubicBezTo>
                    <a:cubicBezTo>
                      <a:pt x="58622" y="65640"/>
                      <a:pt x="61090" y="55800"/>
                      <a:pt x="62798" y="48930"/>
                    </a:cubicBezTo>
                    <a:cubicBezTo>
                      <a:pt x="64126" y="44103"/>
                      <a:pt x="68492" y="26651"/>
                      <a:pt x="69440" y="23680"/>
                    </a:cubicBezTo>
                    <a:cubicBezTo>
                      <a:pt x="72287" y="12541"/>
                      <a:pt x="78930" y="6785"/>
                      <a:pt x="85572" y="6785"/>
                    </a:cubicBezTo>
                    <a:cubicBezTo>
                      <a:pt x="86521" y="6785"/>
                      <a:pt x="90887" y="6785"/>
                      <a:pt x="94682" y="95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23" name="Freeform 1822">
                <a:extLst>
                  <a:ext uri="{FF2B5EF4-FFF2-40B4-BE49-F238E27FC236}">
                    <a16:creationId xmlns:a16="http://schemas.microsoft.com/office/drawing/2014/main" id="{D7FD25FC-9F59-18A6-39A4-30DDB2CD0CF8}"/>
                  </a:ext>
                </a:extLst>
              </p:cNvPr>
              <p:cNvSpPr/>
              <p:nvPr>
                <p:custDataLst>
                  <p:tags r:id="rId96"/>
                </p:custDataLst>
              </p:nvPr>
            </p:nvSpPr>
            <p:spPr>
              <a:xfrm>
                <a:off x="17444895" y="12768275"/>
                <a:ext cx="40254" cy="87465"/>
              </a:xfrm>
              <a:custGeom>
                <a:avLst/>
                <a:gdLst>
                  <a:gd name="connsiteX0" fmla="*/ 36974 w 40254"/>
                  <a:gd name="connsiteY0" fmla="*/ 5036 h 87465"/>
                  <a:gd name="connsiteX1" fmla="*/ 31660 w 40254"/>
                  <a:gd name="connsiteY1" fmla="*/ 97 h 87465"/>
                  <a:gd name="connsiteX2" fmla="*/ 24220 w 40254"/>
                  <a:gd name="connsiteY2" fmla="*/ 7245 h 87465"/>
                  <a:gd name="connsiteX3" fmla="*/ 29535 w 40254"/>
                  <a:gd name="connsiteY3" fmla="*/ 12184 h 87465"/>
                  <a:gd name="connsiteX4" fmla="*/ 36974 w 40254"/>
                  <a:gd name="connsiteY4" fmla="*/ 5036 h 87465"/>
                  <a:gd name="connsiteX5" fmla="*/ 9872 w 40254"/>
                  <a:gd name="connsiteY5" fmla="*/ 71057 h 87465"/>
                  <a:gd name="connsiteX6" fmla="*/ 8677 w 40254"/>
                  <a:gd name="connsiteY6" fmla="*/ 76516 h 87465"/>
                  <a:gd name="connsiteX7" fmla="*/ 21298 w 40254"/>
                  <a:gd name="connsiteY7" fmla="*/ 87563 h 87465"/>
                  <a:gd name="connsiteX8" fmla="*/ 40428 w 40254"/>
                  <a:gd name="connsiteY8" fmla="*/ 67678 h 87465"/>
                  <a:gd name="connsiteX9" fmla="*/ 38303 w 40254"/>
                  <a:gd name="connsiteY9" fmla="*/ 65989 h 87465"/>
                  <a:gd name="connsiteX10" fmla="*/ 35779 w 40254"/>
                  <a:gd name="connsiteY10" fmla="*/ 68198 h 87465"/>
                  <a:gd name="connsiteX11" fmla="*/ 21696 w 40254"/>
                  <a:gd name="connsiteY11" fmla="*/ 83924 h 87465"/>
                  <a:gd name="connsiteX12" fmla="*/ 18375 w 40254"/>
                  <a:gd name="connsiteY12" fmla="*/ 79375 h 87465"/>
                  <a:gd name="connsiteX13" fmla="*/ 20501 w 40254"/>
                  <a:gd name="connsiteY13" fmla="*/ 71057 h 87465"/>
                  <a:gd name="connsiteX14" fmla="*/ 24752 w 40254"/>
                  <a:gd name="connsiteY14" fmla="*/ 60660 h 87465"/>
                  <a:gd name="connsiteX15" fmla="*/ 31262 w 40254"/>
                  <a:gd name="connsiteY15" fmla="*/ 44155 h 87465"/>
                  <a:gd name="connsiteX16" fmla="*/ 32059 w 40254"/>
                  <a:gd name="connsiteY16" fmla="*/ 39996 h 87465"/>
                  <a:gd name="connsiteX17" fmla="*/ 19438 w 40254"/>
                  <a:gd name="connsiteY17" fmla="*/ 28949 h 87465"/>
                  <a:gd name="connsiteX18" fmla="*/ 174 w 40254"/>
                  <a:gd name="connsiteY18" fmla="*/ 48833 h 87465"/>
                  <a:gd name="connsiteX19" fmla="*/ 2433 w 40254"/>
                  <a:gd name="connsiteY19" fmla="*/ 50523 h 87465"/>
                  <a:gd name="connsiteX20" fmla="*/ 4824 w 40254"/>
                  <a:gd name="connsiteY20" fmla="*/ 48443 h 87465"/>
                  <a:gd name="connsiteX21" fmla="*/ 19039 w 40254"/>
                  <a:gd name="connsiteY21" fmla="*/ 32588 h 87465"/>
                  <a:gd name="connsiteX22" fmla="*/ 22361 w 40254"/>
                  <a:gd name="connsiteY22" fmla="*/ 37137 h 87465"/>
                  <a:gd name="connsiteX23" fmla="*/ 18242 w 40254"/>
                  <a:gd name="connsiteY23" fmla="*/ 50133 h 87465"/>
                  <a:gd name="connsiteX24" fmla="*/ 9872 w 40254"/>
                  <a:gd name="connsiteY24" fmla="*/ 71057 h 87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0254" h="87465">
                    <a:moveTo>
                      <a:pt x="36974" y="5036"/>
                    </a:moveTo>
                    <a:cubicBezTo>
                      <a:pt x="36974" y="2956"/>
                      <a:pt x="35380" y="97"/>
                      <a:pt x="31660" y="97"/>
                    </a:cubicBezTo>
                    <a:cubicBezTo>
                      <a:pt x="28073" y="97"/>
                      <a:pt x="24220" y="3476"/>
                      <a:pt x="24220" y="7245"/>
                    </a:cubicBezTo>
                    <a:cubicBezTo>
                      <a:pt x="24220" y="9454"/>
                      <a:pt x="25948" y="12184"/>
                      <a:pt x="29535" y="12184"/>
                    </a:cubicBezTo>
                    <a:cubicBezTo>
                      <a:pt x="33387" y="12184"/>
                      <a:pt x="36974" y="8545"/>
                      <a:pt x="36974" y="5036"/>
                    </a:cubicBezTo>
                    <a:close/>
                    <a:moveTo>
                      <a:pt x="9872" y="71057"/>
                    </a:moveTo>
                    <a:cubicBezTo>
                      <a:pt x="9341" y="72747"/>
                      <a:pt x="8677" y="74306"/>
                      <a:pt x="8677" y="76516"/>
                    </a:cubicBezTo>
                    <a:cubicBezTo>
                      <a:pt x="8677" y="82624"/>
                      <a:pt x="13991" y="87563"/>
                      <a:pt x="21298" y="87563"/>
                    </a:cubicBezTo>
                    <a:cubicBezTo>
                      <a:pt x="34583" y="87563"/>
                      <a:pt x="40428" y="69628"/>
                      <a:pt x="40428" y="67678"/>
                    </a:cubicBezTo>
                    <a:cubicBezTo>
                      <a:pt x="40428" y="65989"/>
                      <a:pt x="38701" y="65989"/>
                      <a:pt x="38303" y="65989"/>
                    </a:cubicBezTo>
                    <a:cubicBezTo>
                      <a:pt x="36443" y="65989"/>
                      <a:pt x="36310" y="66768"/>
                      <a:pt x="35779" y="68198"/>
                    </a:cubicBezTo>
                    <a:cubicBezTo>
                      <a:pt x="32723" y="78595"/>
                      <a:pt x="26877" y="83924"/>
                      <a:pt x="21696" y="83924"/>
                    </a:cubicBezTo>
                    <a:cubicBezTo>
                      <a:pt x="19039" y="83924"/>
                      <a:pt x="18375" y="82234"/>
                      <a:pt x="18375" y="79375"/>
                    </a:cubicBezTo>
                    <a:cubicBezTo>
                      <a:pt x="18375" y="76386"/>
                      <a:pt x="19305" y="73916"/>
                      <a:pt x="20501" y="71057"/>
                    </a:cubicBezTo>
                    <a:cubicBezTo>
                      <a:pt x="21829" y="67548"/>
                      <a:pt x="23290" y="64039"/>
                      <a:pt x="24752" y="60660"/>
                    </a:cubicBezTo>
                    <a:cubicBezTo>
                      <a:pt x="25948" y="57541"/>
                      <a:pt x="30730" y="45714"/>
                      <a:pt x="31262" y="44155"/>
                    </a:cubicBezTo>
                    <a:cubicBezTo>
                      <a:pt x="31660" y="42855"/>
                      <a:pt x="32059" y="41295"/>
                      <a:pt x="32059" y="39996"/>
                    </a:cubicBezTo>
                    <a:cubicBezTo>
                      <a:pt x="32059" y="33888"/>
                      <a:pt x="26745" y="28949"/>
                      <a:pt x="19438" y="28949"/>
                    </a:cubicBezTo>
                    <a:cubicBezTo>
                      <a:pt x="6285" y="28949"/>
                      <a:pt x="174" y="46624"/>
                      <a:pt x="174" y="48833"/>
                    </a:cubicBezTo>
                    <a:cubicBezTo>
                      <a:pt x="174" y="50523"/>
                      <a:pt x="2034" y="50523"/>
                      <a:pt x="2433" y="50523"/>
                    </a:cubicBezTo>
                    <a:cubicBezTo>
                      <a:pt x="4293" y="50523"/>
                      <a:pt x="4426" y="49873"/>
                      <a:pt x="4824" y="48443"/>
                    </a:cubicBezTo>
                    <a:cubicBezTo>
                      <a:pt x="8278" y="37267"/>
                      <a:pt x="14124" y="32588"/>
                      <a:pt x="19039" y="32588"/>
                    </a:cubicBezTo>
                    <a:cubicBezTo>
                      <a:pt x="21165" y="32588"/>
                      <a:pt x="22361" y="33628"/>
                      <a:pt x="22361" y="37137"/>
                    </a:cubicBezTo>
                    <a:cubicBezTo>
                      <a:pt x="22361" y="40126"/>
                      <a:pt x="21563" y="42075"/>
                      <a:pt x="18242" y="50133"/>
                    </a:cubicBezTo>
                    <a:lnTo>
                      <a:pt x="9872" y="71057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24" name="Freeform 1823">
                <a:extLst>
                  <a:ext uri="{FF2B5EF4-FFF2-40B4-BE49-F238E27FC236}">
                    <a16:creationId xmlns:a16="http://schemas.microsoft.com/office/drawing/2014/main" id="{B64CBDDD-034D-2368-6EFC-7D97D8C0AA61}"/>
                  </a:ext>
                </a:extLst>
              </p:cNvPr>
              <p:cNvSpPr/>
              <p:nvPr>
                <p:custDataLst>
                  <p:tags r:id="rId97"/>
                </p:custDataLst>
              </p:nvPr>
            </p:nvSpPr>
            <p:spPr>
              <a:xfrm>
                <a:off x="17501647" y="12773994"/>
                <a:ext cx="97778" cy="95783"/>
              </a:xfrm>
              <a:custGeom>
                <a:avLst/>
                <a:gdLst>
                  <a:gd name="connsiteX0" fmla="*/ 52388 w 97778"/>
                  <a:gd name="connsiteY0" fmla="*/ 51173 h 95783"/>
                  <a:gd name="connsiteX1" fmla="*/ 93041 w 97778"/>
                  <a:gd name="connsiteY1" fmla="*/ 51173 h 95783"/>
                  <a:gd name="connsiteX2" fmla="*/ 97956 w 97778"/>
                  <a:gd name="connsiteY2" fmla="*/ 48054 h 95783"/>
                  <a:gd name="connsiteX3" fmla="*/ 93041 w 97778"/>
                  <a:gd name="connsiteY3" fmla="*/ 44804 h 95783"/>
                  <a:gd name="connsiteX4" fmla="*/ 52388 w 97778"/>
                  <a:gd name="connsiteY4" fmla="*/ 44804 h 95783"/>
                  <a:gd name="connsiteX5" fmla="*/ 52388 w 97778"/>
                  <a:gd name="connsiteY5" fmla="*/ 4906 h 95783"/>
                  <a:gd name="connsiteX6" fmla="*/ 49199 w 97778"/>
                  <a:gd name="connsiteY6" fmla="*/ 97 h 95783"/>
                  <a:gd name="connsiteX7" fmla="*/ 45878 w 97778"/>
                  <a:gd name="connsiteY7" fmla="*/ 4906 h 95783"/>
                  <a:gd name="connsiteX8" fmla="*/ 45878 w 97778"/>
                  <a:gd name="connsiteY8" fmla="*/ 44804 h 95783"/>
                  <a:gd name="connsiteX9" fmla="*/ 5093 w 97778"/>
                  <a:gd name="connsiteY9" fmla="*/ 44804 h 95783"/>
                  <a:gd name="connsiteX10" fmla="*/ 177 w 97778"/>
                  <a:gd name="connsiteY10" fmla="*/ 47924 h 95783"/>
                  <a:gd name="connsiteX11" fmla="*/ 5093 w 97778"/>
                  <a:gd name="connsiteY11" fmla="*/ 51173 h 95783"/>
                  <a:gd name="connsiteX12" fmla="*/ 45878 w 97778"/>
                  <a:gd name="connsiteY12" fmla="*/ 51173 h 95783"/>
                  <a:gd name="connsiteX13" fmla="*/ 45878 w 97778"/>
                  <a:gd name="connsiteY13" fmla="*/ 91072 h 95783"/>
                  <a:gd name="connsiteX14" fmla="*/ 49067 w 97778"/>
                  <a:gd name="connsiteY14" fmla="*/ 95880 h 95783"/>
                  <a:gd name="connsiteX15" fmla="*/ 52388 w 97778"/>
                  <a:gd name="connsiteY15" fmla="*/ 91072 h 95783"/>
                  <a:gd name="connsiteX16" fmla="*/ 52388 w 97778"/>
                  <a:gd name="connsiteY16" fmla="*/ 51173 h 95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7778" h="95783">
                    <a:moveTo>
                      <a:pt x="52388" y="51173"/>
                    </a:moveTo>
                    <a:lnTo>
                      <a:pt x="93041" y="51173"/>
                    </a:lnTo>
                    <a:cubicBezTo>
                      <a:pt x="94768" y="51173"/>
                      <a:pt x="97956" y="51173"/>
                      <a:pt x="97956" y="48054"/>
                    </a:cubicBezTo>
                    <a:cubicBezTo>
                      <a:pt x="97956" y="44804"/>
                      <a:pt x="94900" y="44804"/>
                      <a:pt x="93041" y="44804"/>
                    </a:cubicBezTo>
                    <a:lnTo>
                      <a:pt x="52388" y="44804"/>
                    </a:lnTo>
                    <a:lnTo>
                      <a:pt x="52388" y="4906"/>
                    </a:lnTo>
                    <a:cubicBezTo>
                      <a:pt x="52388" y="3216"/>
                      <a:pt x="52388" y="97"/>
                      <a:pt x="49199" y="97"/>
                    </a:cubicBezTo>
                    <a:cubicBezTo>
                      <a:pt x="45878" y="97"/>
                      <a:pt x="45878" y="3086"/>
                      <a:pt x="45878" y="4906"/>
                    </a:cubicBezTo>
                    <a:lnTo>
                      <a:pt x="45878" y="44804"/>
                    </a:lnTo>
                    <a:lnTo>
                      <a:pt x="5093" y="44804"/>
                    </a:lnTo>
                    <a:cubicBezTo>
                      <a:pt x="3366" y="44804"/>
                      <a:pt x="177" y="44804"/>
                      <a:pt x="177" y="47924"/>
                    </a:cubicBezTo>
                    <a:cubicBezTo>
                      <a:pt x="177" y="51173"/>
                      <a:pt x="3233" y="51173"/>
                      <a:pt x="5093" y="51173"/>
                    </a:cubicBezTo>
                    <a:lnTo>
                      <a:pt x="45878" y="51173"/>
                    </a:lnTo>
                    <a:lnTo>
                      <a:pt x="45878" y="91072"/>
                    </a:lnTo>
                    <a:cubicBezTo>
                      <a:pt x="45878" y="92761"/>
                      <a:pt x="45878" y="95880"/>
                      <a:pt x="49067" y="95880"/>
                    </a:cubicBezTo>
                    <a:cubicBezTo>
                      <a:pt x="52388" y="95880"/>
                      <a:pt x="52388" y="92891"/>
                      <a:pt x="52388" y="91072"/>
                    </a:cubicBezTo>
                    <a:lnTo>
                      <a:pt x="52388" y="51173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25" name="Freeform 1824">
                <a:extLst>
                  <a:ext uri="{FF2B5EF4-FFF2-40B4-BE49-F238E27FC236}">
                    <a16:creationId xmlns:a16="http://schemas.microsoft.com/office/drawing/2014/main" id="{048F8957-6F1A-D591-449A-9ACDB050CACA}"/>
                  </a:ext>
                </a:extLst>
              </p:cNvPr>
              <p:cNvSpPr/>
              <p:nvPr>
                <p:custDataLst>
                  <p:tags r:id="rId98"/>
                </p:custDataLst>
              </p:nvPr>
            </p:nvSpPr>
            <p:spPr>
              <a:xfrm>
                <a:off x="17623338" y="12768145"/>
                <a:ext cx="48358" cy="86295"/>
              </a:xfrm>
              <a:custGeom>
                <a:avLst/>
                <a:gdLst>
                  <a:gd name="connsiteX0" fmla="*/ 30208 w 48358"/>
                  <a:gd name="connsiteY0" fmla="*/ 3736 h 86295"/>
                  <a:gd name="connsiteX1" fmla="*/ 26222 w 48358"/>
                  <a:gd name="connsiteY1" fmla="*/ 97 h 86295"/>
                  <a:gd name="connsiteX2" fmla="*/ 183 w 48358"/>
                  <a:gd name="connsiteY2" fmla="*/ 8415 h 86295"/>
                  <a:gd name="connsiteX3" fmla="*/ 183 w 48358"/>
                  <a:gd name="connsiteY3" fmla="*/ 13093 h 86295"/>
                  <a:gd name="connsiteX4" fmla="*/ 19447 w 48358"/>
                  <a:gd name="connsiteY4" fmla="*/ 9454 h 86295"/>
                  <a:gd name="connsiteX5" fmla="*/ 19447 w 48358"/>
                  <a:gd name="connsiteY5" fmla="*/ 75736 h 86295"/>
                  <a:gd name="connsiteX6" fmla="*/ 6162 w 48358"/>
                  <a:gd name="connsiteY6" fmla="*/ 81714 h 86295"/>
                  <a:gd name="connsiteX7" fmla="*/ 1113 w 48358"/>
                  <a:gd name="connsiteY7" fmla="*/ 81714 h 86295"/>
                  <a:gd name="connsiteX8" fmla="*/ 1113 w 48358"/>
                  <a:gd name="connsiteY8" fmla="*/ 86393 h 86295"/>
                  <a:gd name="connsiteX9" fmla="*/ 24761 w 48358"/>
                  <a:gd name="connsiteY9" fmla="*/ 85873 h 86295"/>
                  <a:gd name="connsiteX10" fmla="*/ 48541 w 48358"/>
                  <a:gd name="connsiteY10" fmla="*/ 86393 h 86295"/>
                  <a:gd name="connsiteX11" fmla="*/ 48541 w 48358"/>
                  <a:gd name="connsiteY11" fmla="*/ 81714 h 86295"/>
                  <a:gd name="connsiteX12" fmla="*/ 43493 w 48358"/>
                  <a:gd name="connsiteY12" fmla="*/ 81714 h 86295"/>
                  <a:gd name="connsiteX13" fmla="*/ 30208 w 48358"/>
                  <a:gd name="connsiteY13" fmla="*/ 75736 h 86295"/>
                  <a:gd name="connsiteX14" fmla="*/ 30208 w 48358"/>
                  <a:gd name="connsiteY14" fmla="*/ 3736 h 86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358" h="86295">
                    <a:moveTo>
                      <a:pt x="30208" y="3736"/>
                    </a:moveTo>
                    <a:cubicBezTo>
                      <a:pt x="30208" y="227"/>
                      <a:pt x="29942" y="97"/>
                      <a:pt x="26222" y="97"/>
                    </a:cubicBezTo>
                    <a:cubicBezTo>
                      <a:pt x="17720" y="8285"/>
                      <a:pt x="5630" y="8415"/>
                      <a:pt x="183" y="8415"/>
                    </a:cubicBezTo>
                    <a:lnTo>
                      <a:pt x="183" y="13093"/>
                    </a:lnTo>
                    <a:cubicBezTo>
                      <a:pt x="3372" y="13093"/>
                      <a:pt x="12140" y="13093"/>
                      <a:pt x="19447" y="9454"/>
                    </a:cubicBezTo>
                    <a:lnTo>
                      <a:pt x="19447" y="75736"/>
                    </a:lnTo>
                    <a:cubicBezTo>
                      <a:pt x="19447" y="80025"/>
                      <a:pt x="19447" y="81714"/>
                      <a:pt x="6162" y="81714"/>
                    </a:cubicBezTo>
                    <a:lnTo>
                      <a:pt x="1113" y="81714"/>
                    </a:lnTo>
                    <a:lnTo>
                      <a:pt x="1113" y="86393"/>
                    </a:lnTo>
                    <a:cubicBezTo>
                      <a:pt x="3505" y="86263"/>
                      <a:pt x="19845" y="85873"/>
                      <a:pt x="24761" y="85873"/>
                    </a:cubicBezTo>
                    <a:cubicBezTo>
                      <a:pt x="28879" y="85873"/>
                      <a:pt x="45619" y="86263"/>
                      <a:pt x="48541" y="86393"/>
                    </a:cubicBezTo>
                    <a:lnTo>
                      <a:pt x="48541" y="81714"/>
                    </a:lnTo>
                    <a:lnTo>
                      <a:pt x="43493" y="81714"/>
                    </a:lnTo>
                    <a:cubicBezTo>
                      <a:pt x="30208" y="81714"/>
                      <a:pt x="30208" y="80025"/>
                      <a:pt x="30208" y="75736"/>
                    </a:cubicBezTo>
                    <a:lnTo>
                      <a:pt x="30208" y="3736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26" name="Freeform 1825">
                <a:extLst>
                  <a:ext uri="{FF2B5EF4-FFF2-40B4-BE49-F238E27FC236}">
                    <a16:creationId xmlns:a16="http://schemas.microsoft.com/office/drawing/2014/main" id="{77138522-7160-CD0A-970E-DBE76ADB1163}"/>
                  </a:ext>
                </a:extLst>
              </p:cNvPr>
              <p:cNvSpPr/>
              <p:nvPr>
                <p:custDataLst>
                  <p:tags r:id="rId99"/>
                </p:custDataLst>
              </p:nvPr>
            </p:nvSpPr>
            <p:spPr>
              <a:xfrm>
                <a:off x="17446754" y="12899675"/>
                <a:ext cx="68285" cy="91494"/>
              </a:xfrm>
              <a:custGeom>
                <a:avLst/>
                <a:gdLst>
                  <a:gd name="connsiteX0" fmla="*/ 67929 w 68285"/>
                  <a:gd name="connsiteY0" fmla="*/ 4003 h 91494"/>
                  <a:gd name="connsiteX1" fmla="*/ 68460 w 68285"/>
                  <a:gd name="connsiteY1" fmla="*/ 1924 h 91494"/>
                  <a:gd name="connsiteX2" fmla="*/ 66334 w 68285"/>
                  <a:gd name="connsiteY2" fmla="*/ 104 h 91494"/>
                  <a:gd name="connsiteX3" fmla="*/ 49329 w 68285"/>
                  <a:gd name="connsiteY3" fmla="*/ 1404 h 91494"/>
                  <a:gd name="connsiteX4" fmla="*/ 46407 w 68285"/>
                  <a:gd name="connsiteY4" fmla="*/ 4393 h 91494"/>
                  <a:gd name="connsiteX5" fmla="*/ 49861 w 68285"/>
                  <a:gd name="connsiteY5" fmla="*/ 6213 h 91494"/>
                  <a:gd name="connsiteX6" fmla="*/ 56238 w 68285"/>
                  <a:gd name="connsiteY6" fmla="*/ 8162 h 91494"/>
                  <a:gd name="connsiteX7" fmla="*/ 55706 w 68285"/>
                  <a:gd name="connsiteY7" fmla="*/ 11021 h 91494"/>
                  <a:gd name="connsiteX8" fmla="*/ 48134 w 68285"/>
                  <a:gd name="connsiteY8" fmla="*/ 40653 h 91494"/>
                  <a:gd name="connsiteX9" fmla="*/ 34450 w 68285"/>
                  <a:gd name="connsiteY9" fmla="*/ 32985 h 91494"/>
                  <a:gd name="connsiteX10" fmla="*/ 174 w 68285"/>
                  <a:gd name="connsiteY10" fmla="*/ 70025 h 91494"/>
                  <a:gd name="connsiteX11" fmla="*/ 20235 w 68285"/>
                  <a:gd name="connsiteY11" fmla="*/ 91599 h 91494"/>
                  <a:gd name="connsiteX12" fmla="*/ 39100 w 68285"/>
                  <a:gd name="connsiteY12" fmla="*/ 82501 h 91494"/>
                  <a:gd name="connsiteX13" fmla="*/ 52784 w 68285"/>
                  <a:gd name="connsiteY13" fmla="*/ 91599 h 91494"/>
                  <a:gd name="connsiteX14" fmla="*/ 63279 w 68285"/>
                  <a:gd name="connsiteY14" fmla="*/ 84711 h 91494"/>
                  <a:gd name="connsiteX15" fmla="*/ 67929 w 68285"/>
                  <a:gd name="connsiteY15" fmla="*/ 71714 h 91494"/>
                  <a:gd name="connsiteX16" fmla="*/ 65803 w 68285"/>
                  <a:gd name="connsiteY16" fmla="*/ 70025 h 91494"/>
                  <a:gd name="connsiteX17" fmla="*/ 62880 w 68285"/>
                  <a:gd name="connsiteY17" fmla="*/ 74054 h 91494"/>
                  <a:gd name="connsiteX18" fmla="*/ 53182 w 68285"/>
                  <a:gd name="connsiteY18" fmla="*/ 87960 h 91494"/>
                  <a:gd name="connsiteX19" fmla="*/ 48798 w 68285"/>
                  <a:gd name="connsiteY19" fmla="*/ 81591 h 91494"/>
                  <a:gd name="connsiteX20" fmla="*/ 49462 w 68285"/>
                  <a:gd name="connsiteY20" fmla="*/ 76263 h 91494"/>
                  <a:gd name="connsiteX21" fmla="*/ 67929 w 68285"/>
                  <a:gd name="connsiteY21" fmla="*/ 4003 h 91494"/>
                  <a:gd name="connsiteX22" fmla="*/ 39631 w 68285"/>
                  <a:gd name="connsiteY22" fmla="*/ 74054 h 91494"/>
                  <a:gd name="connsiteX23" fmla="*/ 32856 w 68285"/>
                  <a:gd name="connsiteY23" fmla="*/ 82761 h 91494"/>
                  <a:gd name="connsiteX24" fmla="*/ 20633 w 68285"/>
                  <a:gd name="connsiteY24" fmla="*/ 87960 h 91494"/>
                  <a:gd name="connsiteX25" fmla="*/ 10935 w 68285"/>
                  <a:gd name="connsiteY25" fmla="*/ 75353 h 91494"/>
                  <a:gd name="connsiteX26" fmla="*/ 17844 w 68285"/>
                  <a:gd name="connsiteY26" fmla="*/ 48971 h 91494"/>
                  <a:gd name="connsiteX27" fmla="*/ 34450 w 68285"/>
                  <a:gd name="connsiteY27" fmla="*/ 36624 h 91494"/>
                  <a:gd name="connsiteX28" fmla="*/ 46274 w 68285"/>
                  <a:gd name="connsiteY28" fmla="*/ 47931 h 91494"/>
                  <a:gd name="connsiteX29" fmla="*/ 45875 w 68285"/>
                  <a:gd name="connsiteY29" fmla="*/ 49750 h 91494"/>
                  <a:gd name="connsiteX30" fmla="*/ 39631 w 68285"/>
                  <a:gd name="connsiteY30" fmla="*/ 74054 h 91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8285" h="91494">
                    <a:moveTo>
                      <a:pt x="67929" y="4003"/>
                    </a:moveTo>
                    <a:cubicBezTo>
                      <a:pt x="68062" y="3743"/>
                      <a:pt x="68460" y="2054"/>
                      <a:pt x="68460" y="1924"/>
                    </a:cubicBezTo>
                    <a:cubicBezTo>
                      <a:pt x="68460" y="1274"/>
                      <a:pt x="67929" y="104"/>
                      <a:pt x="66334" y="104"/>
                    </a:cubicBezTo>
                    <a:cubicBezTo>
                      <a:pt x="63677" y="104"/>
                      <a:pt x="52651" y="1144"/>
                      <a:pt x="49329" y="1404"/>
                    </a:cubicBezTo>
                    <a:cubicBezTo>
                      <a:pt x="48267" y="1534"/>
                      <a:pt x="46407" y="1664"/>
                      <a:pt x="46407" y="4393"/>
                    </a:cubicBezTo>
                    <a:cubicBezTo>
                      <a:pt x="46407" y="6213"/>
                      <a:pt x="48267" y="6213"/>
                      <a:pt x="49861" y="6213"/>
                    </a:cubicBezTo>
                    <a:cubicBezTo>
                      <a:pt x="56238" y="6213"/>
                      <a:pt x="56238" y="7122"/>
                      <a:pt x="56238" y="8162"/>
                    </a:cubicBezTo>
                    <a:cubicBezTo>
                      <a:pt x="56238" y="9072"/>
                      <a:pt x="55972" y="9851"/>
                      <a:pt x="55706" y="11021"/>
                    </a:cubicBezTo>
                    <a:lnTo>
                      <a:pt x="48134" y="40653"/>
                    </a:lnTo>
                    <a:cubicBezTo>
                      <a:pt x="45344" y="36364"/>
                      <a:pt x="40827" y="32985"/>
                      <a:pt x="34450" y="32985"/>
                    </a:cubicBezTo>
                    <a:cubicBezTo>
                      <a:pt x="17445" y="32985"/>
                      <a:pt x="174" y="51310"/>
                      <a:pt x="174" y="70025"/>
                    </a:cubicBezTo>
                    <a:cubicBezTo>
                      <a:pt x="174" y="82631"/>
                      <a:pt x="8810" y="91599"/>
                      <a:pt x="20235" y="91599"/>
                    </a:cubicBezTo>
                    <a:cubicBezTo>
                      <a:pt x="27409" y="91599"/>
                      <a:pt x="33786" y="87570"/>
                      <a:pt x="39100" y="82501"/>
                    </a:cubicBezTo>
                    <a:cubicBezTo>
                      <a:pt x="41624" y="90299"/>
                      <a:pt x="49329" y="91599"/>
                      <a:pt x="52784" y="91599"/>
                    </a:cubicBezTo>
                    <a:cubicBezTo>
                      <a:pt x="57566" y="91599"/>
                      <a:pt x="60888" y="88739"/>
                      <a:pt x="63279" y="84711"/>
                    </a:cubicBezTo>
                    <a:cubicBezTo>
                      <a:pt x="66202" y="79642"/>
                      <a:pt x="67929" y="72234"/>
                      <a:pt x="67929" y="71714"/>
                    </a:cubicBezTo>
                    <a:cubicBezTo>
                      <a:pt x="67929" y="70025"/>
                      <a:pt x="66202" y="70025"/>
                      <a:pt x="65803" y="70025"/>
                    </a:cubicBezTo>
                    <a:cubicBezTo>
                      <a:pt x="63943" y="70025"/>
                      <a:pt x="63810" y="70545"/>
                      <a:pt x="62880" y="74054"/>
                    </a:cubicBezTo>
                    <a:cubicBezTo>
                      <a:pt x="61286" y="80292"/>
                      <a:pt x="58762" y="87960"/>
                      <a:pt x="53182" y="87960"/>
                    </a:cubicBezTo>
                    <a:cubicBezTo>
                      <a:pt x="49728" y="87960"/>
                      <a:pt x="48798" y="85100"/>
                      <a:pt x="48798" y="81591"/>
                    </a:cubicBezTo>
                    <a:cubicBezTo>
                      <a:pt x="48798" y="79122"/>
                      <a:pt x="49064" y="77952"/>
                      <a:pt x="49462" y="76263"/>
                    </a:cubicBezTo>
                    <a:lnTo>
                      <a:pt x="67929" y="4003"/>
                    </a:lnTo>
                    <a:close/>
                    <a:moveTo>
                      <a:pt x="39631" y="74054"/>
                    </a:moveTo>
                    <a:cubicBezTo>
                      <a:pt x="38701" y="77693"/>
                      <a:pt x="35779" y="80292"/>
                      <a:pt x="32856" y="82761"/>
                    </a:cubicBezTo>
                    <a:cubicBezTo>
                      <a:pt x="31660" y="83801"/>
                      <a:pt x="26346" y="87960"/>
                      <a:pt x="20633" y="87960"/>
                    </a:cubicBezTo>
                    <a:cubicBezTo>
                      <a:pt x="15718" y="87960"/>
                      <a:pt x="10935" y="84581"/>
                      <a:pt x="10935" y="75353"/>
                    </a:cubicBezTo>
                    <a:cubicBezTo>
                      <a:pt x="10935" y="68465"/>
                      <a:pt x="14788" y="54169"/>
                      <a:pt x="17844" y="48971"/>
                    </a:cubicBezTo>
                    <a:cubicBezTo>
                      <a:pt x="23955" y="38573"/>
                      <a:pt x="30730" y="36624"/>
                      <a:pt x="34450" y="36624"/>
                    </a:cubicBezTo>
                    <a:cubicBezTo>
                      <a:pt x="43750" y="36624"/>
                      <a:pt x="46274" y="46501"/>
                      <a:pt x="46274" y="47931"/>
                    </a:cubicBezTo>
                    <a:cubicBezTo>
                      <a:pt x="46274" y="48451"/>
                      <a:pt x="46008" y="49360"/>
                      <a:pt x="45875" y="49750"/>
                    </a:cubicBezTo>
                    <a:lnTo>
                      <a:pt x="39631" y="74054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27" name="Freeform 1826">
                <a:extLst>
                  <a:ext uri="{FF2B5EF4-FFF2-40B4-BE49-F238E27FC236}">
                    <a16:creationId xmlns:a16="http://schemas.microsoft.com/office/drawing/2014/main" id="{F160857E-41B9-4FA5-0D8B-2F1584B2C2E2}"/>
                  </a:ext>
                </a:extLst>
              </p:cNvPr>
              <p:cNvSpPr/>
              <p:nvPr>
                <p:custDataLst>
                  <p:tags r:id="rId100"/>
                </p:custDataLst>
              </p:nvPr>
            </p:nvSpPr>
            <p:spPr>
              <a:xfrm>
                <a:off x="17757344" y="12865725"/>
                <a:ext cx="126209" cy="43445"/>
              </a:xfrm>
              <a:custGeom>
                <a:avLst/>
                <a:gdLst>
                  <a:gd name="connsiteX0" fmla="*/ 119947 w 126209"/>
                  <a:gd name="connsiteY0" fmla="*/ 7528 h 43445"/>
                  <a:gd name="connsiteX1" fmla="*/ 126400 w 126209"/>
                  <a:gd name="connsiteY1" fmla="*/ 3814 h 43445"/>
                  <a:gd name="connsiteX2" fmla="*/ 120137 w 126209"/>
                  <a:gd name="connsiteY2" fmla="*/ 101 h 43445"/>
                  <a:gd name="connsiteX3" fmla="*/ 6453 w 126209"/>
                  <a:gd name="connsiteY3" fmla="*/ 101 h 43445"/>
                  <a:gd name="connsiteX4" fmla="*/ 190 w 126209"/>
                  <a:gd name="connsiteY4" fmla="*/ 3814 h 43445"/>
                  <a:gd name="connsiteX5" fmla="*/ 6643 w 126209"/>
                  <a:gd name="connsiteY5" fmla="*/ 7528 h 43445"/>
                  <a:gd name="connsiteX6" fmla="*/ 119947 w 126209"/>
                  <a:gd name="connsiteY6" fmla="*/ 7528 h 43445"/>
                  <a:gd name="connsiteX7" fmla="*/ 120137 w 126209"/>
                  <a:gd name="connsiteY7" fmla="*/ 43546 h 43445"/>
                  <a:gd name="connsiteX8" fmla="*/ 126400 w 126209"/>
                  <a:gd name="connsiteY8" fmla="*/ 39833 h 43445"/>
                  <a:gd name="connsiteX9" fmla="*/ 119947 w 126209"/>
                  <a:gd name="connsiteY9" fmla="*/ 36120 h 43445"/>
                  <a:gd name="connsiteX10" fmla="*/ 6643 w 126209"/>
                  <a:gd name="connsiteY10" fmla="*/ 36120 h 43445"/>
                  <a:gd name="connsiteX11" fmla="*/ 190 w 126209"/>
                  <a:gd name="connsiteY11" fmla="*/ 39833 h 43445"/>
                  <a:gd name="connsiteX12" fmla="*/ 6453 w 126209"/>
                  <a:gd name="connsiteY12" fmla="*/ 43546 h 43445"/>
                  <a:gd name="connsiteX13" fmla="*/ 120137 w 126209"/>
                  <a:gd name="connsiteY13" fmla="*/ 43546 h 43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6209" h="43445">
                    <a:moveTo>
                      <a:pt x="119947" y="7528"/>
                    </a:moveTo>
                    <a:cubicBezTo>
                      <a:pt x="122794" y="7528"/>
                      <a:pt x="126400" y="7528"/>
                      <a:pt x="126400" y="3814"/>
                    </a:cubicBezTo>
                    <a:cubicBezTo>
                      <a:pt x="126400" y="101"/>
                      <a:pt x="122794" y="101"/>
                      <a:pt x="120137" y="101"/>
                    </a:cubicBezTo>
                    <a:lnTo>
                      <a:pt x="6453" y="101"/>
                    </a:lnTo>
                    <a:cubicBezTo>
                      <a:pt x="3796" y="101"/>
                      <a:pt x="190" y="101"/>
                      <a:pt x="190" y="3814"/>
                    </a:cubicBezTo>
                    <a:cubicBezTo>
                      <a:pt x="190" y="7528"/>
                      <a:pt x="3796" y="7528"/>
                      <a:pt x="6643" y="7528"/>
                    </a:cubicBezTo>
                    <a:lnTo>
                      <a:pt x="119947" y="7528"/>
                    </a:lnTo>
                    <a:close/>
                    <a:moveTo>
                      <a:pt x="120137" y="43546"/>
                    </a:moveTo>
                    <a:cubicBezTo>
                      <a:pt x="122794" y="43546"/>
                      <a:pt x="126400" y="43546"/>
                      <a:pt x="126400" y="39833"/>
                    </a:cubicBezTo>
                    <a:cubicBezTo>
                      <a:pt x="126400" y="36120"/>
                      <a:pt x="122794" y="36120"/>
                      <a:pt x="119947" y="36120"/>
                    </a:cubicBezTo>
                    <a:lnTo>
                      <a:pt x="6643" y="36120"/>
                    </a:lnTo>
                    <a:cubicBezTo>
                      <a:pt x="3796" y="36120"/>
                      <a:pt x="190" y="36120"/>
                      <a:pt x="190" y="39833"/>
                    </a:cubicBezTo>
                    <a:cubicBezTo>
                      <a:pt x="190" y="43546"/>
                      <a:pt x="3796" y="43546"/>
                      <a:pt x="6453" y="43546"/>
                    </a:cubicBezTo>
                    <a:lnTo>
                      <a:pt x="120137" y="43546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28" name="Freeform 1827">
                <a:extLst>
                  <a:ext uri="{FF2B5EF4-FFF2-40B4-BE49-F238E27FC236}">
                    <a16:creationId xmlns:a16="http://schemas.microsoft.com/office/drawing/2014/main" id="{6B5E2297-B959-1ECF-B642-65886E416C3C}"/>
                  </a:ext>
                </a:extLst>
              </p:cNvPr>
              <p:cNvSpPr/>
              <p:nvPr>
                <p:custDataLst>
                  <p:tags r:id="rId101"/>
                </p:custDataLst>
              </p:nvPr>
            </p:nvSpPr>
            <p:spPr>
              <a:xfrm>
                <a:off x="17932223" y="12850687"/>
                <a:ext cx="62060" cy="85219"/>
              </a:xfrm>
              <a:custGeom>
                <a:avLst/>
                <a:gdLst>
                  <a:gd name="connsiteX0" fmla="*/ 33413 w 62060"/>
                  <a:gd name="connsiteY0" fmla="*/ 47259 h 85219"/>
                  <a:gd name="connsiteX1" fmla="*/ 53151 w 62060"/>
                  <a:gd name="connsiteY1" fmla="*/ 64340 h 85219"/>
                  <a:gd name="connsiteX2" fmla="*/ 31705 w 62060"/>
                  <a:gd name="connsiteY2" fmla="*/ 81236 h 85219"/>
                  <a:gd name="connsiteX3" fmla="*/ 5324 w 62060"/>
                  <a:gd name="connsiteY3" fmla="*/ 54872 h 85219"/>
                  <a:gd name="connsiteX4" fmla="*/ 2667 w 62060"/>
                  <a:gd name="connsiteY4" fmla="*/ 51715 h 85219"/>
                  <a:gd name="connsiteX5" fmla="*/ 200 w 62060"/>
                  <a:gd name="connsiteY5" fmla="*/ 56357 h 85219"/>
                  <a:gd name="connsiteX6" fmla="*/ 200 w 62060"/>
                  <a:gd name="connsiteY6" fmla="*/ 80864 h 85219"/>
                  <a:gd name="connsiteX7" fmla="*/ 2288 w 62060"/>
                  <a:gd name="connsiteY7" fmla="*/ 85320 h 85219"/>
                  <a:gd name="connsiteX8" fmla="*/ 7032 w 62060"/>
                  <a:gd name="connsiteY8" fmla="*/ 81607 h 85219"/>
                  <a:gd name="connsiteX9" fmla="*/ 10828 w 62060"/>
                  <a:gd name="connsiteY9" fmla="*/ 77337 h 85219"/>
                  <a:gd name="connsiteX10" fmla="*/ 31705 w 62060"/>
                  <a:gd name="connsiteY10" fmla="*/ 85320 h 85219"/>
                  <a:gd name="connsiteX11" fmla="*/ 62261 w 62060"/>
                  <a:gd name="connsiteY11" fmla="*/ 59513 h 85219"/>
                  <a:gd name="connsiteX12" fmla="*/ 54290 w 62060"/>
                  <a:gd name="connsiteY12" fmla="*/ 41875 h 85219"/>
                  <a:gd name="connsiteX13" fmla="*/ 32654 w 62060"/>
                  <a:gd name="connsiteY13" fmla="*/ 32963 h 85219"/>
                  <a:gd name="connsiteX14" fmla="*/ 9310 w 62060"/>
                  <a:gd name="connsiteY14" fmla="*/ 17739 h 85219"/>
                  <a:gd name="connsiteX15" fmla="*/ 30566 w 62060"/>
                  <a:gd name="connsiteY15" fmla="*/ 3629 h 85219"/>
                  <a:gd name="connsiteX16" fmla="*/ 52771 w 62060"/>
                  <a:gd name="connsiteY16" fmla="*/ 26094 h 85219"/>
                  <a:gd name="connsiteX17" fmla="*/ 55049 w 62060"/>
                  <a:gd name="connsiteY17" fmla="*/ 27765 h 85219"/>
                  <a:gd name="connsiteX18" fmla="*/ 57516 w 62060"/>
                  <a:gd name="connsiteY18" fmla="*/ 23309 h 85219"/>
                  <a:gd name="connsiteX19" fmla="*/ 57516 w 62060"/>
                  <a:gd name="connsiteY19" fmla="*/ 4557 h 85219"/>
                  <a:gd name="connsiteX20" fmla="*/ 55428 w 62060"/>
                  <a:gd name="connsiteY20" fmla="*/ 101 h 85219"/>
                  <a:gd name="connsiteX21" fmla="*/ 51632 w 62060"/>
                  <a:gd name="connsiteY21" fmla="*/ 2329 h 85219"/>
                  <a:gd name="connsiteX22" fmla="*/ 48406 w 62060"/>
                  <a:gd name="connsiteY22" fmla="*/ 5300 h 85219"/>
                  <a:gd name="connsiteX23" fmla="*/ 30566 w 62060"/>
                  <a:gd name="connsiteY23" fmla="*/ 101 h 85219"/>
                  <a:gd name="connsiteX24" fmla="*/ 200 w 62060"/>
                  <a:gd name="connsiteY24" fmla="*/ 22938 h 85219"/>
                  <a:gd name="connsiteX25" fmla="*/ 8361 w 62060"/>
                  <a:gd name="connsiteY25" fmla="*/ 38719 h 85219"/>
                  <a:gd name="connsiteX26" fmla="*/ 33413 w 62060"/>
                  <a:gd name="connsiteY26" fmla="*/ 47259 h 8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2060" h="85219">
                    <a:moveTo>
                      <a:pt x="33413" y="47259"/>
                    </a:moveTo>
                    <a:cubicBezTo>
                      <a:pt x="37588" y="48002"/>
                      <a:pt x="53151" y="50973"/>
                      <a:pt x="53151" y="64340"/>
                    </a:cubicBezTo>
                    <a:cubicBezTo>
                      <a:pt x="53151" y="73809"/>
                      <a:pt x="46508" y="81236"/>
                      <a:pt x="31705" y="81236"/>
                    </a:cubicBezTo>
                    <a:cubicBezTo>
                      <a:pt x="15763" y="81236"/>
                      <a:pt x="8930" y="70653"/>
                      <a:pt x="5324" y="54872"/>
                    </a:cubicBezTo>
                    <a:cubicBezTo>
                      <a:pt x="4755" y="52458"/>
                      <a:pt x="4565" y="51715"/>
                      <a:pt x="2667" y="51715"/>
                    </a:cubicBezTo>
                    <a:cubicBezTo>
                      <a:pt x="200" y="51715"/>
                      <a:pt x="200" y="53015"/>
                      <a:pt x="200" y="56357"/>
                    </a:cubicBezTo>
                    <a:lnTo>
                      <a:pt x="200" y="80864"/>
                    </a:lnTo>
                    <a:cubicBezTo>
                      <a:pt x="200" y="84021"/>
                      <a:pt x="200" y="85320"/>
                      <a:pt x="2288" y="85320"/>
                    </a:cubicBezTo>
                    <a:cubicBezTo>
                      <a:pt x="3236" y="85320"/>
                      <a:pt x="3426" y="85135"/>
                      <a:pt x="7032" y="81607"/>
                    </a:cubicBezTo>
                    <a:cubicBezTo>
                      <a:pt x="7412" y="81236"/>
                      <a:pt x="7412" y="80864"/>
                      <a:pt x="10828" y="77337"/>
                    </a:cubicBezTo>
                    <a:cubicBezTo>
                      <a:pt x="19179" y="85135"/>
                      <a:pt x="27719" y="85320"/>
                      <a:pt x="31705" y="85320"/>
                    </a:cubicBezTo>
                    <a:cubicBezTo>
                      <a:pt x="53530" y="85320"/>
                      <a:pt x="62261" y="72881"/>
                      <a:pt x="62261" y="59513"/>
                    </a:cubicBezTo>
                    <a:cubicBezTo>
                      <a:pt x="62261" y="49673"/>
                      <a:pt x="56567" y="44103"/>
                      <a:pt x="54290" y="41875"/>
                    </a:cubicBezTo>
                    <a:cubicBezTo>
                      <a:pt x="48026" y="35934"/>
                      <a:pt x="40625" y="34449"/>
                      <a:pt x="32654" y="32963"/>
                    </a:cubicBezTo>
                    <a:cubicBezTo>
                      <a:pt x="22026" y="30921"/>
                      <a:pt x="9310" y="28508"/>
                      <a:pt x="9310" y="17739"/>
                    </a:cubicBezTo>
                    <a:cubicBezTo>
                      <a:pt x="9310" y="11241"/>
                      <a:pt x="14244" y="3629"/>
                      <a:pt x="30566" y="3629"/>
                    </a:cubicBezTo>
                    <a:cubicBezTo>
                      <a:pt x="51443" y="3629"/>
                      <a:pt x="52392" y="20338"/>
                      <a:pt x="52771" y="26094"/>
                    </a:cubicBezTo>
                    <a:cubicBezTo>
                      <a:pt x="52961" y="27765"/>
                      <a:pt x="54669" y="27765"/>
                      <a:pt x="55049" y="27765"/>
                    </a:cubicBezTo>
                    <a:cubicBezTo>
                      <a:pt x="57516" y="27765"/>
                      <a:pt x="57516" y="26837"/>
                      <a:pt x="57516" y="23309"/>
                    </a:cubicBezTo>
                    <a:lnTo>
                      <a:pt x="57516" y="4557"/>
                    </a:lnTo>
                    <a:cubicBezTo>
                      <a:pt x="57516" y="1401"/>
                      <a:pt x="57516" y="101"/>
                      <a:pt x="55428" y="101"/>
                    </a:cubicBezTo>
                    <a:cubicBezTo>
                      <a:pt x="54479" y="101"/>
                      <a:pt x="54100" y="101"/>
                      <a:pt x="51632" y="2329"/>
                    </a:cubicBezTo>
                    <a:cubicBezTo>
                      <a:pt x="51063" y="3072"/>
                      <a:pt x="49165" y="4743"/>
                      <a:pt x="48406" y="5300"/>
                    </a:cubicBezTo>
                    <a:cubicBezTo>
                      <a:pt x="41194" y="101"/>
                      <a:pt x="33413" y="101"/>
                      <a:pt x="30566" y="101"/>
                    </a:cubicBezTo>
                    <a:cubicBezTo>
                      <a:pt x="7412" y="101"/>
                      <a:pt x="200" y="12541"/>
                      <a:pt x="200" y="22938"/>
                    </a:cubicBezTo>
                    <a:cubicBezTo>
                      <a:pt x="200" y="29436"/>
                      <a:pt x="3236" y="34634"/>
                      <a:pt x="8361" y="38719"/>
                    </a:cubicBezTo>
                    <a:cubicBezTo>
                      <a:pt x="14434" y="43546"/>
                      <a:pt x="19748" y="44660"/>
                      <a:pt x="33413" y="4725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29" name="Freeform 1828">
                <a:extLst>
                  <a:ext uri="{FF2B5EF4-FFF2-40B4-BE49-F238E27FC236}">
                    <a16:creationId xmlns:a16="http://schemas.microsoft.com/office/drawing/2014/main" id="{FFC692AA-FF54-1D05-A3DC-CAE4A11460B6}"/>
                  </a:ext>
                </a:extLst>
              </p:cNvPr>
              <p:cNvSpPr/>
              <p:nvPr>
                <p:custDataLst>
                  <p:tags r:id="rId102"/>
                </p:custDataLst>
              </p:nvPr>
            </p:nvSpPr>
            <p:spPr>
              <a:xfrm>
                <a:off x="18006135" y="12850687"/>
                <a:ext cx="84076" cy="85219"/>
              </a:xfrm>
              <a:custGeom>
                <a:avLst/>
                <a:gdLst>
                  <a:gd name="connsiteX0" fmla="*/ 84280 w 84076"/>
                  <a:gd name="connsiteY0" fmla="*/ 43546 h 85219"/>
                  <a:gd name="connsiteX1" fmla="*/ 42337 w 84076"/>
                  <a:gd name="connsiteY1" fmla="*/ 101 h 85219"/>
                  <a:gd name="connsiteX2" fmla="*/ 204 w 84076"/>
                  <a:gd name="connsiteY2" fmla="*/ 43546 h 85219"/>
                  <a:gd name="connsiteX3" fmla="*/ 42147 w 84076"/>
                  <a:gd name="connsiteY3" fmla="*/ 85320 h 85219"/>
                  <a:gd name="connsiteX4" fmla="*/ 84280 w 84076"/>
                  <a:gd name="connsiteY4" fmla="*/ 43546 h 85219"/>
                  <a:gd name="connsiteX5" fmla="*/ 42337 w 84076"/>
                  <a:gd name="connsiteY5" fmla="*/ 80679 h 85219"/>
                  <a:gd name="connsiteX6" fmla="*/ 20701 w 84076"/>
                  <a:gd name="connsiteY6" fmla="*/ 68239 h 85219"/>
                  <a:gd name="connsiteX7" fmla="*/ 15956 w 84076"/>
                  <a:gd name="connsiteY7" fmla="*/ 42061 h 85219"/>
                  <a:gd name="connsiteX8" fmla="*/ 20511 w 84076"/>
                  <a:gd name="connsiteY8" fmla="*/ 16625 h 85219"/>
                  <a:gd name="connsiteX9" fmla="*/ 42147 w 84076"/>
                  <a:gd name="connsiteY9" fmla="*/ 4186 h 85219"/>
                  <a:gd name="connsiteX10" fmla="*/ 63593 w 84076"/>
                  <a:gd name="connsiteY10" fmla="*/ 16254 h 85219"/>
                  <a:gd name="connsiteX11" fmla="*/ 68528 w 84076"/>
                  <a:gd name="connsiteY11" fmla="*/ 42061 h 85219"/>
                  <a:gd name="connsiteX12" fmla="*/ 64352 w 84076"/>
                  <a:gd name="connsiteY12" fmla="*/ 66940 h 85219"/>
                  <a:gd name="connsiteX13" fmla="*/ 42337 w 84076"/>
                  <a:gd name="connsiteY13" fmla="*/ 80679 h 8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4076" h="85219">
                    <a:moveTo>
                      <a:pt x="84280" y="43546"/>
                    </a:moveTo>
                    <a:cubicBezTo>
                      <a:pt x="84280" y="19781"/>
                      <a:pt x="65301" y="101"/>
                      <a:pt x="42337" y="101"/>
                    </a:cubicBezTo>
                    <a:cubicBezTo>
                      <a:pt x="18613" y="101"/>
                      <a:pt x="204" y="20338"/>
                      <a:pt x="204" y="43546"/>
                    </a:cubicBezTo>
                    <a:cubicBezTo>
                      <a:pt x="204" y="67497"/>
                      <a:pt x="19942" y="85320"/>
                      <a:pt x="42147" y="85320"/>
                    </a:cubicBezTo>
                    <a:cubicBezTo>
                      <a:pt x="65111" y="85320"/>
                      <a:pt x="84280" y="67125"/>
                      <a:pt x="84280" y="43546"/>
                    </a:cubicBezTo>
                    <a:close/>
                    <a:moveTo>
                      <a:pt x="42337" y="80679"/>
                    </a:moveTo>
                    <a:cubicBezTo>
                      <a:pt x="34176" y="80679"/>
                      <a:pt x="25825" y="76780"/>
                      <a:pt x="20701" y="68239"/>
                    </a:cubicBezTo>
                    <a:cubicBezTo>
                      <a:pt x="15956" y="60070"/>
                      <a:pt x="15956" y="48745"/>
                      <a:pt x="15956" y="42061"/>
                    </a:cubicBezTo>
                    <a:cubicBezTo>
                      <a:pt x="15956" y="34820"/>
                      <a:pt x="15956" y="24794"/>
                      <a:pt x="20511" y="16625"/>
                    </a:cubicBezTo>
                    <a:cubicBezTo>
                      <a:pt x="25635" y="8085"/>
                      <a:pt x="34555" y="4186"/>
                      <a:pt x="42147" y="4186"/>
                    </a:cubicBezTo>
                    <a:cubicBezTo>
                      <a:pt x="50498" y="4186"/>
                      <a:pt x="58659" y="8270"/>
                      <a:pt x="63593" y="16254"/>
                    </a:cubicBezTo>
                    <a:cubicBezTo>
                      <a:pt x="68528" y="24237"/>
                      <a:pt x="68528" y="35006"/>
                      <a:pt x="68528" y="42061"/>
                    </a:cubicBezTo>
                    <a:cubicBezTo>
                      <a:pt x="68528" y="48745"/>
                      <a:pt x="68528" y="58771"/>
                      <a:pt x="64352" y="66940"/>
                    </a:cubicBezTo>
                    <a:cubicBezTo>
                      <a:pt x="60177" y="75295"/>
                      <a:pt x="51826" y="80679"/>
                      <a:pt x="42337" y="8067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0" name="Freeform 1829">
                <a:extLst>
                  <a:ext uri="{FF2B5EF4-FFF2-40B4-BE49-F238E27FC236}">
                    <a16:creationId xmlns:a16="http://schemas.microsoft.com/office/drawing/2014/main" id="{C92F8FA2-15F3-71B8-F1E9-B08B43FE1C1B}"/>
                  </a:ext>
                </a:extLst>
              </p:cNvPr>
              <p:cNvSpPr/>
              <p:nvPr>
                <p:custDataLst>
                  <p:tags r:id="rId103"/>
                </p:custDataLst>
              </p:nvPr>
            </p:nvSpPr>
            <p:spPr>
              <a:xfrm>
                <a:off x="18101978" y="12802971"/>
                <a:ext cx="61491" cy="130892"/>
              </a:xfrm>
              <a:custGeom>
                <a:avLst/>
                <a:gdLst>
                  <a:gd name="connsiteX0" fmla="*/ 27159 w 61491"/>
                  <a:gd name="connsiteY0" fmla="*/ 50973 h 130892"/>
                  <a:gd name="connsiteX1" fmla="*/ 27159 w 61491"/>
                  <a:gd name="connsiteY1" fmla="*/ 29436 h 130892"/>
                  <a:gd name="connsiteX2" fmla="*/ 44619 w 61491"/>
                  <a:gd name="connsiteY2" fmla="*/ 4186 h 130892"/>
                  <a:gd name="connsiteX3" fmla="*/ 50882 w 61491"/>
                  <a:gd name="connsiteY3" fmla="*/ 5485 h 130892"/>
                  <a:gd name="connsiteX4" fmla="*/ 45189 w 61491"/>
                  <a:gd name="connsiteY4" fmla="*/ 13283 h 130892"/>
                  <a:gd name="connsiteX5" fmla="*/ 53349 w 61491"/>
                  <a:gd name="connsiteY5" fmla="*/ 21267 h 130892"/>
                  <a:gd name="connsiteX6" fmla="*/ 61700 w 61491"/>
                  <a:gd name="connsiteY6" fmla="*/ 13098 h 130892"/>
                  <a:gd name="connsiteX7" fmla="*/ 44619 w 61491"/>
                  <a:gd name="connsiteY7" fmla="*/ 101 h 130892"/>
                  <a:gd name="connsiteX8" fmla="*/ 15202 w 61491"/>
                  <a:gd name="connsiteY8" fmla="*/ 29622 h 130892"/>
                  <a:gd name="connsiteX9" fmla="*/ 15202 w 61491"/>
                  <a:gd name="connsiteY9" fmla="*/ 50973 h 130892"/>
                  <a:gd name="connsiteX10" fmla="*/ 209 w 61491"/>
                  <a:gd name="connsiteY10" fmla="*/ 50973 h 130892"/>
                  <a:gd name="connsiteX11" fmla="*/ 209 w 61491"/>
                  <a:gd name="connsiteY11" fmla="*/ 56728 h 130892"/>
                  <a:gd name="connsiteX12" fmla="*/ 15202 w 61491"/>
                  <a:gd name="connsiteY12" fmla="*/ 56728 h 130892"/>
                  <a:gd name="connsiteX13" fmla="*/ 15202 w 61491"/>
                  <a:gd name="connsiteY13" fmla="*/ 116883 h 130892"/>
                  <a:gd name="connsiteX14" fmla="*/ 399 w 61491"/>
                  <a:gd name="connsiteY14" fmla="*/ 125238 h 130892"/>
                  <a:gd name="connsiteX15" fmla="*/ 399 w 61491"/>
                  <a:gd name="connsiteY15" fmla="*/ 130993 h 130892"/>
                  <a:gd name="connsiteX16" fmla="*/ 22034 w 61491"/>
                  <a:gd name="connsiteY16" fmla="*/ 130436 h 130892"/>
                  <a:gd name="connsiteX17" fmla="*/ 46138 w 61491"/>
                  <a:gd name="connsiteY17" fmla="*/ 130993 h 130892"/>
                  <a:gd name="connsiteX18" fmla="*/ 46138 w 61491"/>
                  <a:gd name="connsiteY18" fmla="*/ 125238 h 130892"/>
                  <a:gd name="connsiteX19" fmla="*/ 42152 w 61491"/>
                  <a:gd name="connsiteY19" fmla="*/ 125238 h 130892"/>
                  <a:gd name="connsiteX20" fmla="*/ 27728 w 61491"/>
                  <a:gd name="connsiteY20" fmla="*/ 116512 h 130892"/>
                  <a:gd name="connsiteX21" fmla="*/ 27728 w 61491"/>
                  <a:gd name="connsiteY21" fmla="*/ 56728 h 130892"/>
                  <a:gd name="connsiteX22" fmla="*/ 49364 w 61491"/>
                  <a:gd name="connsiteY22" fmla="*/ 56728 h 130892"/>
                  <a:gd name="connsiteX23" fmla="*/ 49364 w 61491"/>
                  <a:gd name="connsiteY23" fmla="*/ 50973 h 130892"/>
                  <a:gd name="connsiteX24" fmla="*/ 27159 w 61491"/>
                  <a:gd name="connsiteY24" fmla="*/ 50973 h 130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1491" h="130892">
                    <a:moveTo>
                      <a:pt x="27159" y="50973"/>
                    </a:moveTo>
                    <a:lnTo>
                      <a:pt x="27159" y="29436"/>
                    </a:lnTo>
                    <a:cubicBezTo>
                      <a:pt x="27159" y="13098"/>
                      <a:pt x="36269" y="4186"/>
                      <a:pt x="44619" y="4186"/>
                    </a:cubicBezTo>
                    <a:cubicBezTo>
                      <a:pt x="45189" y="4186"/>
                      <a:pt x="48035" y="4186"/>
                      <a:pt x="50882" y="5485"/>
                    </a:cubicBezTo>
                    <a:cubicBezTo>
                      <a:pt x="48605" y="6228"/>
                      <a:pt x="45189" y="8642"/>
                      <a:pt x="45189" y="13283"/>
                    </a:cubicBezTo>
                    <a:cubicBezTo>
                      <a:pt x="45189" y="17553"/>
                      <a:pt x="48225" y="21267"/>
                      <a:pt x="53349" y="21267"/>
                    </a:cubicBezTo>
                    <a:cubicBezTo>
                      <a:pt x="58853" y="21267"/>
                      <a:pt x="61700" y="17553"/>
                      <a:pt x="61700" y="13098"/>
                    </a:cubicBezTo>
                    <a:cubicBezTo>
                      <a:pt x="61700" y="6228"/>
                      <a:pt x="54678" y="101"/>
                      <a:pt x="44619" y="101"/>
                    </a:cubicBezTo>
                    <a:cubicBezTo>
                      <a:pt x="31334" y="101"/>
                      <a:pt x="15202" y="9941"/>
                      <a:pt x="15202" y="29622"/>
                    </a:cubicBezTo>
                    <a:lnTo>
                      <a:pt x="15202" y="50973"/>
                    </a:lnTo>
                    <a:lnTo>
                      <a:pt x="209" y="50973"/>
                    </a:lnTo>
                    <a:lnTo>
                      <a:pt x="209" y="56728"/>
                    </a:lnTo>
                    <a:lnTo>
                      <a:pt x="15202" y="56728"/>
                    </a:lnTo>
                    <a:lnTo>
                      <a:pt x="15202" y="116883"/>
                    </a:lnTo>
                    <a:cubicBezTo>
                      <a:pt x="15202" y="125238"/>
                      <a:pt x="13114" y="125238"/>
                      <a:pt x="399" y="125238"/>
                    </a:cubicBezTo>
                    <a:lnTo>
                      <a:pt x="399" y="130993"/>
                    </a:lnTo>
                    <a:cubicBezTo>
                      <a:pt x="7800" y="130808"/>
                      <a:pt x="16720" y="130436"/>
                      <a:pt x="22034" y="130436"/>
                    </a:cubicBezTo>
                    <a:cubicBezTo>
                      <a:pt x="29626" y="130436"/>
                      <a:pt x="38546" y="130436"/>
                      <a:pt x="46138" y="130993"/>
                    </a:cubicBezTo>
                    <a:lnTo>
                      <a:pt x="46138" y="125238"/>
                    </a:lnTo>
                    <a:lnTo>
                      <a:pt x="42152" y="125238"/>
                    </a:lnTo>
                    <a:cubicBezTo>
                      <a:pt x="28108" y="125238"/>
                      <a:pt x="27728" y="123195"/>
                      <a:pt x="27728" y="116512"/>
                    </a:cubicBezTo>
                    <a:lnTo>
                      <a:pt x="27728" y="56728"/>
                    </a:lnTo>
                    <a:lnTo>
                      <a:pt x="49364" y="56728"/>
                    </a:lnTo>
                    <a:lnTo>
                      <a:pt x="49364" y="50973"/>
                    </a:lnTo>
                    <a:lnTo>
                      <a:pt x="27159" y="50973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1" name="Freeform 1830">
                <a:extLst>
                  <a:ext uri="{FF2B5EF4-FFF2-40B4-BE49-F238E27FC236}">
                    <a16:creationId xmlns:a16="http://schemas.microsoft.com/office/drawing/2014/main" id="{95137164-3315-A2DD-A6BE-EA2B03826094}"/>
                  </a:ext>
                </a:extLst>
              </p:cNvPr>
              <p:cNvSpPr/>
              <p:nvPr>
                <p:custDataLst>
                  <p:tags r:id="rId104"/>
                </p:custDataLst>
              </p:nvPr>
            </p:nvSpPr>
            <p:spPr>
              <a:xfrm>
                <a:off x="18157313" y="12819681"/>
                <a:ext cx="59403" cy="116224"/>
              </a:xfrm>
              <a:custGeom>
                <a:avLst/>
                <a:gdLst>
                  <a:gd name="connsiteX0" fmla="*/ 29439 w 59403"/>
                  <a:gd name="connsiteY0" fmla="*/ 40019 h 116224"/>
                  <a:gd name="connsiteX1" fmla="*/ 56579 w 59403"/>
                  <a:gd name="connsiteY1" fmla="*/ 40019 h 116224"/>
                  <a:gd name="connsiteX2" fmla="*/ 56579 w 59403"/>
                  <a:gd name="connsiteY2" fmla="*/ 34263 h 116224"/>
                  <a:gd name="connsiteX3" fmla="*/ 29439 w 59403"/>
                  <a:gd name="connsiteY3" fmla="*/ 34263 h 116224"/>
                  <a:gd name="connsiteX4" fmla="*/ 29439 w 59403"/>
                  <a:gd name="connsiteY4" fmla="*/ 101 h 116224"/>
                  <a:gd name="connsiteX5" fmla="*/ 24695 w 59403"/>
                  <a:gd name="connsiteY5" fmla="*/ 101 h 116224"/>
                  <a:gd name="connsiteX6" fmla="*/ 212 w 59403"/>
                  <a:gd name="connsiteY6" fmla="*/ 35934 h 116224"/>
                  <a:gd name="connsiteX7" fmla="*/ 212 w 59403"/>
                  <a:gd name="connsiteY7" fmla="*/ 40019 h 116224"/>
                  <a:gd name="connsiteX8" fmla="*/ 16344 w 59403"/>
                  <a:gd name="connsiteY8" fmla="*/ 40019 h 116224"/>
                  <a:gd name="connsiteX9" fmla="*/ 16344 w 59403"/>
                  <a:gd name="connsiteY9" fmla="*/ 91261 h 116224"/>
                  <a:gd name="connsiteX10" fmla="*/ 40827 w 59403"/>
                  <a:gd name="connsiteY10" fmla="*/ 116326 h 116224"/>
                  <a:gd name="connsiteX11" fmla="*/ 59616 w 59403"/>
                  <a:gd name="connsiteY11" fmla="*/ 91261 h 116224"/>
                  <a:gd name="connsiteX12" fmla="*/ 59616 w 59403"/>
                  <a:gd name="connsiteY12" fmla="*/ 80679 h 116224"/>
                  <a:gd name="connsiteX13" fmla="*/ 54871 w 59403"/>
                  <a:gd name="connsiteY13" fmla="*/ 80679 h 116224"/>
                  <a:gd name="connsiteX14" fmla="*/ 54871 w 59403"/>
                  <a:gd name="connsiteY14" fmla="*/ 90890 h 116224"/>
                  <a:gd name="connsiteX15" fmla="*/ 42155 w 59403"/>
                  <a:gd name="connsiteY15" fmla="*/ 111684 h 116224"/>
                  <a:gd name="connsiteX16" fmla="*/ 29439 w 59403"/>
                  <a:gd name="connsiteY16" fmla="*/ 91633 h 116224"/>
                  <a:gd name="connsiteX17" fmla="*/ 29439 w 59403"/>
                  <a:gd name="connsiteY17" fmla="*/ 40019 h 116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9403" h="116224">
                    <a:moveTo>
                      <a:pt x="29439" y="40019"/>
                    </a:moveTo>
                    <a:lnTo>
                      <a:pt x="56579" y="40019"/>
                    </a:lnTo>
                    <a:lnTo>
                      <a:pt x="56579" y="34263"/>
                    </a:lnTo>
                    <a:lnTo>
                      <a:pt x="29439" y="34263"/>
                    </a:lnTo>
                    <a:lnTo>
                      <a:pt x="29439" y="101"/>
                    </a:lnTo>
                    <a:lnTo>
                      <a:pt x="24695" y="101"/>
                    </a:lnTo>
                    <a:cubicBezTo>
                      <a:pt x="24505" y="15326"/>
                      <a:pt x="18811" y="35191"/>
                      <a:pt x="212" y="35934"/>
                    </a:cubicBezTo>
                    <a:lnTo>
                      <a:pt x="212" y="40019"/>
                    </a:lnTo>
                    <a:lnTo>
                      <a:pt x="16344" y="40019"/>
                    </a:lnTo>
                    <a:lnTo>
                      <a:pt x="16344" y="91261"/>
                    </a:lnTo>
                    <a:cubicBezTo>
                      <a:pt x="16344" y="114098"/>
                      <a:pt x="33994" y="116326"/>
                      <a:pt x="40827" y="116326"/>
                    </a:cubicBezTo>
                    <a:cubicBezTo>
                      <a:pt x="54301" y="116326"/>
                      <a:pt x="59616" y="103144"/>
                      <a:pt x="59616" y="91261"/>
                    </a:cubicBezTo>
                    <a:lnTo>
                      <a:pt x="59616" y="80679"/>
                    </a:lnTo>
                    <a:lnTo>
                      <a:pt x="54871" y="80679"/>
                    </a:lnTo>
                    <a:lnTo>
                      <a:pt x="54871" y="90890"/>
                    </a:lnTo>
                    <a:cubicBezTo>
                      <a:pt x="54871" y="104629"/>
                      <a:pt x="49177" y="111684"/>
                      <a:pt x="42155" y="111684"/>
                    </a:cubicBezTo>
                    <a:cubicBezTo>
                      <a:pt x="29439" y="111684"/>
                      <a:pt x="29439" y="94789"/>
                      <a:pt x="29439" y="91633"/>
                    </a:cubicBezTo>
                    <a:lnTo>
                      <a:pt x="29439" y="4001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2" name="Freeform 1831">
                <a:extLst>
                  <a:ext uri="{FF2B5EF4-FFF2-40B4-BE49-F238E27FC236}">
                    <a16:creationId xmlns:a16="http://schemas.microsoft.com/office/drawing/2014/main" id="{28E75562-031B-C854-8A19-8CC34B2CE256}"/>
                  </a:ext>
                </a:extLst>
              </p:cNvPr>
              <p:cNvSpPr/>
              <p:nvPr>
                <p:custDataLst>
                  <p:tags r:id="rId105"/>
                </p:custDataLst>
              </p:nvPr>
            </p:nvSpPr>
            <p:spPr>
              <a:xfrm>
                <a:off x="18233587" y="12851801"/>
                <a:ext cx="148224" cy="82062"/>
              </a:xfrm>
              <a:custGeom>
                <a:avLst/>
                <a:gdLst>
                  <a:gd name="connsiteX0" fmla="*/ 15019 w 148224"/>
                  <a:gd name="connsiteY0" fmla="*/ 18296 h 82062"/>
                  <a:gd name="connsiteX1" fmla="*/ 15019 w 148224"/>
                  <a:gd name="connsiteY1" fmla="*/ 68054 h 82062"/>
                  <a:gd name="connsiteX2" fmla="*/ 216 w 148224"/>
                  <a:gd name="connsiteY2" fmla="*/ 76408 h 82062"/>
                  <a:gd name="connsiteX3" fmla="*/ 216 w 148224"/>
                  <a:gd name="connsiteY3" fmla="*/ 82164 h 82062"/>
                  <a:gd name="connsiteX4" fmla="*/ 21662 w 148224"/>
                  <a:gd name="connsiteY4" fmla="*/ 81607 h 82062"/>
                  <a:gd name="connsiteX5" fmla="*/ 42918 w 148224"/>
                  <a:gd name="connsiteY5" fmla="*/ 82164 h 82062"/>
                  <a:gd name="connsiteX6" fmla="*/ 42918 w 148224"/>
                  <a:gd name="connsiteY6" fmla="*/ 76408 h 82062"/>
                  <a:gd name="connsiteX7" fmla="*/ 28115 w 148224"/>
                  <a:gd name="connsiteY7" fmla="*/ 68054 h 82062"/>
                  <a:gd name="connsiteX8" fmla="*/ 28115 w 148224"/>
                  <a:gd name="connsiteY8" fmla="*/ 33892 h 82062"/>
                  <a:gd name="connsiteX9" fmla="*/ 53736 w 148224"/>
                  <a:gd name="connsiteY9" fmla="*/ 4186 h 82062"/>
                  <a:gd name="connsiteX10" fmla="*/ 67780 w 148224"/>
                  <a:gd name="connsiteY10" fmla="*/ 24794 h 82062"/>
                  <a:gd name="connsiteX11" fmla="*/ 67780 w 148224"/>
                  <a:gd name="connsiteY11" fmla="*/ 68054 h 82062"/>
                  <a:gd name="connsiteX12" fmla="*/ 52977 w 148224"/>
                  <a:gd name="connsiteY12" fmla="*/ 76408 h 82062"/>
                  <a:gd name="connsiteX13" fmla="*/ 52977 w 148224"/>
                  <a:gd name="connsiteY13" fmla="*/ 82164 h 82062"/>
                  <a:gd name="connsiteX14" fmla="*/ 74423 w 148224"/>
                  <a:gd name="connsiteY14" fmla="*/ 81607 h 82062"/>
                  <a:gd name="connsiteX15" fmla="*/ 95679 w 148224"/>
                  <a:gd name="connsiteY15" fmla="*/ 82164 h 82062"/>
                  <a:gd name="connsiteX16" fmla="*/ 95679 w 148224"/>
                  <a:gd name="connsiteY16" fmla="*/ 76408 h 82062"/>
                  <a:gd name="connsiteX17" fmla="*/ 80876 w 148224"/>
                  <a:gd name="connsiteY17" fmla="*/ 68054 h 82062"/>
                  <a:gd name="connsiteX18" fmla="*/ 80876 w 148224"/>
                  <a:gd name="connsiteY18" fmla="*/ 33892 h 82062"/>
                  <a:gd name="connsiteX19" fmla="*/ 106497 w 148224"/>
                  <a:gd name="connsiteY19" fmla="*/ 4186 h 82062"/>
                  <a:gd name="connsiteX20" fmla="*/ 120541 w 148224"/>
                  <a:gd name="connsiteY20" fmla="*/ 24794 h 82062"/>
                  <a:gd name="connsiteX21" fmla="*/ 120541 w 148224"/>
                  <a:gd name="connsiteY21" fmla="*/ 68054 h 82062"/>
                  <a:gd name="connsiteX22" fmla="*/ 105738 w 148224"/>
                  <a:gd name="connsiteY22" fmla="*/ 76408 h 82062"/>
                  <a:gd name="connsiteX23" fmla="*/ 105738 w 148224"/>
                  <a:gd name="connsiteY23" fmla="*/ 82164 h 82062"/>
                  <a:gd name="connsiteX24" fmla="*/ 127184 w 148224"/>
                  <a:gd name="connsiteY24" fmla="*/ 81607 h 82062"/>
                  <a:gd name="connsiteX25" fmla="*/ 148440 w 148224"/>
                  <a:gd name="connsiteY25" fmla="*/ 82164 h 82062"/>
                  <a:gd name="connsiteX26" fmla="*/ 148440 w 148224"/>
                  <a:gd name="connsiteY26" fmla="*/ 76408 h 82062"/>
                  <a:gd name="connsiteX27" fmla="*/ 133637 w 148224"/>
                  <a:gd name="connsiteY27" fmla="*/ 70839 h 82062"/>
                  <a:gd name="connsiteX28" fmla="*/ 133637 w 148224"/>
                  <a:gd name="connsiteY28" fmla="*/ 35377 h 82062"/>
                  <a:gd name="connsiteX29" fmla="*/ 127753 w 148224"/>
                  <a:gd name="connsiteY29" fmla="*/ 6971 h 82062"/>
                  <a:gd name="connsiteX30" fmla="*/ 107826 w 148224"/>
                  <a:gd name="connsiteY30" fmla="*/ 101 h 82062"/>
                  <a:gd name="connsiteX31" fmla="*/ 80306 w 148224"/>
                  <a:gd name="connsiteY31" fmla="*/ 18296 h 82062"/>
                  <a:gd name="connsiteX32" fmla="*/ 55065 w 148224"/>
                  <a:gd name="connsiteY32" fmla="*/ 101 h 82062"/>
                  <a:gd name="connsiteX33" fmla="*/ 26976 w 148224"/>
                  <a:gd name="connsiteY33" fmla="*/ 19596 h 82062"/>
                  <a:gd name="connsiteX34" fmla="*/ 26976 w 148224"/>
                  <a:gd name="connsiteY34" fmla="*/ 101 h 82062"/>
                  <a:gd name="connsiteX35" fmla="*/ 216 w 148224"/>
                  <a:gd name="connsiteY35" fmla="*/ 2143 h 82062"/>
                  <a:gd name="connsiteX36" fmla="*/ 216 w 148224"/>
                  <a:gd name="connsiteY36" fmla="*/ 7899 h 82062"/>
                  <a:gd name="connsiteX37" fmla="*/ 15019 w 148224"/>
                  <a:gd name="connsiteY37" fmla="*/ 18296 h 82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48224" h="82062">
                    <a:moveTo>
                      <a:pt x="15019" y="18296"/>
                    </a:moveTo>
                    <a:lnTo>
                      <a:pt x="15019" y="68054"/>
                    </a:lnTo>
                    <a:cubicBezTo>
                      <a:pt x="15019" y="76408"/>
                      <a:pt x="12931" y="76408"/>
                      <a:pt x="216" y="76408"/>
                    </a:cubicBezTo>
                    <a:lnTo>
                      <a:pt x="216" y="82164"/>
                    </a:lnTo>
                    <a:cubicBezTo>
                      <a:pt x="6858" y="81978"/>
                      <a:pt x="16537" y="81607"/>
                      <a:pt x="21662" y="81607"/>
                    </a:cubicBezTo>
                    <a:cubicBezTo>
                      <a:pt x="26596" y="81607"/>
                      <a:pt x="36465" y="81978"/>
                      <a:pt x="42918" y="82164"/>
                    </a:cubicBezTo>
                    <a:lnTo>
                      <a:pt x="42918" y="76408"/>
                    </a:lnTo>
                    <a:cubicBezTo>
                      <a:pt x="30202" y="76408"/>
                      <a:pt x="28115" y="76408"/>
                      <a:pt x="28115" y="68054"/>
                    </a:cubicBezTo>
                    <a:lnTo>
                      <a:pt x="28115" y="33892"/>
                    </a:lnTo>
                    <a:cubicBezTo>
                      <a:pt x="28115" y="14583"/>
                      <a:pt x="41590" y="4186"/>
                      <a:pt x="53736" y="4186"/>
                    </a:cubicBezTo>
                    <a:cubicBezTo>
                      <a:pt x="65693" y="4186"/>
                      <a:pt x="67780" y="14212"/>
                      <a:pt x="67780" y="24794"/>
                    </a:cubicBezTo>
                    <a:lnTo>
                      <a:pt x="67780" y="68054"/>
                    </a:lnTo>
                    <a:cubicBezTo>
                      <a:pt x="67780" y="76408"/>
                      <a:pt x="65693" y="76408"/>
                      <a:pt x="52977" y="76408"/>
                    </a:cubicBezTo>
                    <a:lnTo>
                      <a:pt x="52977" y="82164"/>
                    </a:lnTo>
                    <a:cubicBezTo>
                      <a:pt x="59619" y="81978"/>
                      <a:pt x="69299" y="81607"/>
                      <a:pt x="74423" y="81607"/>
                    </a:cubicBezTo>
                    <a:cubicBezTo>
                      <a:pt x="79357" y="81607"/>
                      <a:pt x="89226" y="81978"/>
                      <a:pt x="95679" y="82164"/>
                    </a:cubicBezTo>
                    <a:lnTo>
                      <a:pt x="95679" y="76408"/>
                    </a:lnTo>
                    <a:cubicBezTo>
                      <a:pt x="82963" y="76408"/>
                      <a:pt x="80876" y="76408"/>
                      <a:pt x="80876" y="68054"/>
                    </a:cubicBezTo>
                    <a:lnTo>
                      <a:pt x="80876" y="33892"/>
                    </a:lnTo>
                    <a:cubicBezTo>
                      <a:pt x="80876" y="14583"/>
                      <a:pt x="94351" y="4186"/>
                      <a:pt x="106497" y="4186"/>
                    </a:cubicBezTo>
                    <a:cubicBezTo>
                      <a:pt x="118454" y="4186"/>
                      <a:pt x="120541" y="14212"/>
                      <a:pt x="120541" y="24794"/>
                    </a:cubicBezTo>
                    <a:lnTo>
                      <a:pt x="120541" y="68054"/>
                    </a:lnTo>
                    <a:cubicBezTo>
                      <a:pt x="120541" y="76408"/>
                      <a:pt x="118454" y="76408"/>
                      <a:pt x="105738" y="76408"/>
                    </a:cubicBezTo>
                    <a:lnTo>
                      <a:pt x="105738" y="82164"/>
                    </a:lnTo>
                    <a:cubicBezTo>
                      <a:pt x="112381" y="81978"/>
                      <a:pt x="122060" y="81607"/>
                      <a:pt x="127184" y="81607"/>
                    </a:cubicBezTo>
                    <a:cubicBezTo>
                      <a:pt x="132119" y="81607"/>
                      <a:pt x="141988" y="81978"/>
                      <a:pt x="148440" y="82164"/>
                    </a:cubicBezTo>
                    <a:lnTo>
                      <a:pt x="148440" y="76408"/>
                    </a:lnTo>
                    <a:cubicBezTo>
                      <a:pt x="138571" y="76408"/>
                      <a:pt x="133827" y="76408"/>
                      <a:pt x="133637" y="70839"/>
                    </a:cubicBezTo>
                    <a:lnTo>
                      <a:pt x="133637" y="35377"/>
                    </a:lnTo>
                    <a:cubicBezTo>
                      <a:pt x="133637" y="19410"/>
                      <a:pt x="133637" y="13655"/>
                      <a:pt x="127753" y="6971"/>
                    </a:cubicBezTo>
                    <a:cubicBezTo>
                      <a:pt x="125096" y="3814"/>
                      <a:pt x="118833" y="101"/>
                      <a:pt x="107826" y="101"/>
                    </a:cubicBezTo>
                    <a:cubicBezTo>
                      <a:pt x="91883" y="101"/>
                      <a:pt x="83533" y="11241"/>
                      <a:pt x="80306" y="18296"/>
                    </a:cubicBezTo>
                    <a:cubicBezTo>
                      <a:pt x="77649" y="2143"/>
                      <a:pt x="63605" y="101"/>
                      <a:pt x="55065" y="101"/>
                    </a:cubicBezTo>
                    <a:cubicBezTo>
                      <a:pt x="41210" y="101"/>
                      <a:pt x="32290" y="8085"/>
                      <a:pt x="26976" y="19596"/>
                    </a:cubicBezTo>
                    <a:lnTo>
                      <a:pt x="26976" y="101"/>
                    </a:lnTo>
                    <a:lnTo>
                      <a:pt x="216" y="2143"/>
                    </a:lnTo>
                    <a:lnTo>
                      <a:pt x="216" y="7899"/>
                    </a:lnTo>
                    <a:cubicBezTo>
                      <a:pt x="13501" y="7899"/>
                      <a:pt x="15019" y="9199"/>
                      <a:pt x="15019" y="1829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3" name="Freeform 1832">
                <a:extLst>
                  <a:ext uri="{FF2B5EF4-FFF2-40B4-BE49-F238E27FC236}">
                    <a16:creationId xmlns:a16="http://schemas.microsoft.com/office/drawing/2014/main" id="{46059B81-FADB-E5B9-94A0-7ED3AA014B58}"/>
                  </a:ext>
                </a:extLst>
              </p:cNvPr>
              <p:cNvSpPr/>
              <p:nvPr>
                <p:custDataLst>
                  <p:tags r:id="rId106"/>
                </p:custDataLst>
              </p:nvPr>
            </p:nvSpPr>
            <p:spPr>
              <a:xfrm>
                <a:off x="18393642" y="12850687"/>
                <a:ext cx="85594" cy="85219"/>
              </a:xfrm>
              <a:custGeom>
                <a:avLst/>
                <a:gdLst>
                  <a:gd name="connsiteX0" fmla="*/ 55452 w 85594"/>
                  <a:gd name="connsiteY0" fmla="*/ 69168 h 85219"/>
                  <a:gd name="connsiteX1" fmla="*/ 70256 w 85594"/>
                  <a:gd name="connsiteY1" fmla="*/ 84392 h 85219"/>
                  <a:gd name="connsiteX2" fmla="*/ 85819 w 85594"/>
                  <a:gd name="connsiteY2" fmla="*/ 66754 h 85219"/>
                  <a:gd name="connsiteX3" fmla="*/ 85819 w 85594"/>
                  <a:gd name="connsiteY3" fmla="*/ 56357 h 85219"/>
                  <a:gd name="connsiteX4" fmla="*/ 81074 w 85594"/>
                  <a:gd name="connsiteY4" fmla="*/ 56357 h 85219"/>
                  <a:gd name="connsiteX5" fmla="*/ 81074 w 85594"/>
                  <a:gd name="connsiteY5" fmla="*/ 66754 h 85219"/>
                  <a:gd name="connsiteX6" fmla="*/ 74241 w 85594"/>
                  <a:gd name="connsiteY6" fmla="*/ 78636 h 85219"/>
                  <a:gd name="connsiteX7" fmla="*/ 67219 w 85594"/>
                  <a:gd name="connsiteY7" fmla="*/ 69353 h 85219"/>
                  <a:gd name="connsiteX8" fmla="*/ 67219 w 85594"/>
                  <a:gd name="connsiteY8" fmla="*/ 32221 h 85219"/>
                  <a:gd name="connsiteX9" fmla="*/ 60387 w 85594"/>
                  <a:gd name="connsiteY9" fmla="*/ 10313 h 85219"/>
                  <a:gd name="connsiteX10" fmla="*/ 34386 w 85594"/>
                  <a:gd name="connsiteY10" fmla="*/ 101 h 85219"/>
                  <a:gd name="connsiteX11" fmla="*/ 5728 w 85594"/>
                  <a:gd name="connsiteY11" fmla="*/ 21081 h 85219"/>
                  <a:gd name="connsiteX12" fmla="*/ 14458 w 85594"/>
                  <a:gd name="connsiteY12" fmla="*/ 29807 h 85219"/>
                  <a:gd name="connsiteX13" fmla="*/ 23188 w 85594"/>
                  <a:gd name="connsiteY13" fmla="*/ 21267 h 85219"/>
                  <a:gd name="connsiteX14" fmla="*/ 13509 w 85594"/>
                  <a:gd name="connsiteY14" fmla="*/ 12726 h 85219"/>
                  <a:gd name="connsiteX15" fmla="*/ 34006 w 85594"/>
                  <a:gd name="connsiteY15" fmla="*/ 4186 h 85219"/>
                  <a:gd name="connsiteX16" fmla="*/ 54124 w 85594"/>
                  <a:gd name="connsiteY16" fmla="*/ 27951 h 85219"/>
                  <a:gd name="connsiteX17" fmla="*/ 54124 w 85594"/>
                  <a:gd name="connsiteY17" fmla="*/ 34820 h 85219"/>
                  <a:gd name="connsiteX18" fmla="*/ 19203 w 85594"/>
                  <a:gd name="connsiteY18" fmla="*/ 41504 h 85219"/>
                  <a:gd name="connsiteX19" fmla="*/ 224 w 85594"/>
                  <a:gd name="connsiteY19" fmla="*/ 65640 h 85219"/>
                  <a:gd name="connsiteX20" fmla="*/ 30590 w 85594"/>
                  <a:gd name="connsiteY20" fmla="*/ 85320 h 85219"/>
                  <a:gd name="connsiteX21" fmla="*/ 55452 w 85594"/>
                  <a:gd name="connsiteY21" fmla="*/ 69168 h 85219"/>
                  <a:gd name="connsiteX22" fmla="*/ 54124 w 85594"/>
                  <a:gd name="connsiteY22" fmla="*/ 38719 h 85219"/>
                  <a:gd name="connsiteX23" fmla="*/ 54124 w 85594"/>
                  <a:gd name="connsiteY23" fmla="*/ 57285 h 85219"/>
                  <a:gd name="connsiteX24" fmla="*/ 31919 w 85594"/>
                  <a:gd name="connsiteY24" fmla="*/ 81236 h 85219"/>
                  <a:gd name="connsiteX25" fmla="*/ 14838 w 85594"/>
                  <a:gd name="connsiteY25" fmla="*/ 65454 h 85219"/>
                  <a:gd name="connsiteX26" fmla="*/ 54124 w 85594"/>
                  <a:gd name="connsiteY26" fmla="*/ 38719 h 8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85594" h="85219">
                    <a:moveTo>
                      <a:pt x="55452" y="69168"/>
                    </a:moveTo>
                    <a:cubicBezTo>
                      <a:pt x="56212" y="76594"/>
                      <a:pt x="61336" y="84392"/>
                      <a:pt x="70256" y="84392"/>
                    </a:cubicBezTo>
                    <a:cubicBezTo>
                      <a:pt x="74241" y="84392"/>
                      <a:pt x="85819" y="81793"/>
                      <a:pt x="85819" y="66754"/>
                    </a:cubicBezTo>
                    <a:lnTo>
                      <a:pt x="85819" y="56357"/>
                    </a:lnTo>
                    <a:lnTo>
                      <a:pt x="81074" y="56357"/>
                    </a:lnTo>
                    <a:lnTo>
                      <a:pt x="81074" y="66754"/>
                    </a:lnTo>
                    <a:cubicBezTo>
                      <a:pt x="81074" y="77522"/>
                      <a:pt x="76329" y="78636"/>
                      <a:pt x="74241" y="78636"/>
                    </a:cubicBezTo>
                    <a:cubicBezTo>
                      <a:pt x="67978" y="78636"/>
                      <a:pt x="67219" y="70282"/>
                      <a:pt x="67219" y="69353"/>
                    </a:cubicBezTo>
                    <a:lnTo>
                      <a:pt x="67219" y="32221"/>
                    </a:lnTo>
                    <a:cubicBezTo>
                      <a:pt x="67219" y="24423"/>
                      <a:pt x="67219" y="17182"/>
                      <a:pt x="60387" y="10313"/>
                    </a:cubicBezTo>
                    <a:cubicBezTo>
                      <a:pt x="52985" y="3072"/>
                      <a:pt x="43496" y="101"/>
                      <a:pt x="34386" y="101"/>
                    </a:cubicBezTo>
                    <a:cubicBezTo>
                      <a:pt x="18823" y="101"/>
                      <a:pt x="5728" y="8827"/>
                      <a:pt x="5728" y="21081"/>
                    </a:cubicBezTo>
                    <a:cubicBezTo>
                      <a:pt x="5728" y="26651"/>
                      <a:pt x="9524" y="29807"/>
                      <a:pt x="14458" y="29807"/>
                    </a:cubicBezTo>
                    <a:cubicBezTo>
                      <a:pt x="19772" y="29807"/>
                      <a:pt x="23188" y="26094"/>
                      <a:pt x="23188" y="21267"/>
                    </a:cubicBezTo>
                    <a:cubicBezTo>
                      <a:pt x="23188" y="19039"/>
                      <a:pt x="22239" y="12912"/>
                      <a:pt x="13509" y="12726"/>
                    </a:cubicBezTo>
                    <a:cubicBezTo>
                      <a:pt x="18633" y="6228"/>
                      <a:pt x="27933" y="4186"/>
                      <a:pt x="34006" y="4186"/>
                    </a:cubicBezTo>
                    <a:cubicBezTo>
                      <a:pt x="43306" y="4186"/>
                      <a:pt x="54124" y="11427"/>
                      <a:pt x="54124" y="27951"/>
                    </a:cubicBezTo>
                    <a:lnTo>
                      <a:pt x="54124" y="34820"/>
                    </a:lnTo>
                    <a:cubicBezTo>
                      <a:pt x="44445" y="35377"/>
                      <a:pt x="31159" y="35934"/>
                      <a:pt x="19203" y="41504"/>
                    </a:cubicBezTo>
                    <a:cubicBezTo>
                      <a:pt x="4969" y="47816"/>
                      <a:pt x="224" y="57471"/>
                      <a:pt x="224" y="65640"/>
                    </a:cubicBezTo>
                    <a:cubicBezTo>
                      <a:pt x="224" y="80679"/>
                      <a:pt x="18633" y="85320"/>
                      <a:pt x="30590" y="85320"/>
                    </a:cubicBezTo>
                    <a:cubicBezTo>
                      <a:pt x="43116" y="85320"/>
                      <a:pt x="51846" y="77894"/>
                      <a:pt x="55452" y="69168"/>
                    </a:cubicBezTo>
                    <a:close/>
                    <a:moveTo>
                      <a:pt x="54124" y="38719"/>
                    </a:moveTo>
                    <a:lnTo>
                      <a:pt x="54124" y="57285"/>
                    </a:lnTo>
                    <a:cubicBezTo>
                      <a:pt x="54124" y="74923"/>
                      <a:pt x="40459" y="81236"/>
                      <a:pt x="31919" y="81236"/>
                    </a:cubicBezTo>
                    <a:cubicBezTo>
                      <a:pt x="22619" y="81236"/>
                      <a:pt x="14838" y="74738"/>
                      <a:pt x="14838" y="65454"/>
                    </a:cubicBezTo>
                    <a:cubicBezTo>
                      <a:pt x="14838" y="55243"/>
                      <a:pt x="22809" y="39833"/>
                      <a:pt x="54124" y="3871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4" name="Freeform 1833">
                <a:extLst>
                  <a:ext uri="{FF2B5EF4-FFF2-40B4-BE49-F238E27FC236}">
                    <a16:creationId xmlns:a16="http://schemas.microsoft.com/office/drawing/2014/main" id="{377EE76D-FE74-4CBD-24DB-6D13A3924429}"/>
                  </a:ext>
                </a:extLst>
              </p:cNvPr>
              <p:cNvSpPr/>
              <p:nvPr>
                <p:custDataLst>
                  <p:tags r:id="rId107"/>
                </p:custDataLst>
              </p:nvPr>
            </p:nvSpPr>
            <p:spPr>
              <a:xfrm>
                <a:off x="18482843" y="12853843"/>
                <a:ext cx="95653" cy="80020"/>
              </a:xfrm>
              <a:custGeom>
                <a:avLst/>
                <a:gdLst>
                  <a:gd name="connsiteX0" fmla="*/ 52421 w 95653"/>
                  <a:gd name="connsiteY0" fmla="*/ 36491 h 80020"/>
                  <a:gd name="connsiteX1" fmla="*/ 69881 w 95653"/>
                  <a:gd name="connsiteY1" fmla="*/ 15511 h 80020"/>
                  <a:gd name="connsiteX2" fmla="*/ 92466 w 95653"/>
                  <a:gd name="connsiteY2" fmla="*/ 5857 h 80020"/>
                  <a:gd name="connsiteX3" fmla="*/ 92466 w 95653"/>
                  <a:gd name="connsiteY3" fmla="*/ 101 h 80020"/>
                  <a:gd name="connsiteX4" fmla="*/ 76903 w 95653"/>
                  <a:gd name="connsiteY4" fmla="*/ 658 h 80020"/>
                  <a:gd name="connsiteX5" fmla="*/ 58684 w 95653"/>
                  <a:gd name="connsiteY5" fmla="*/ 101 h 80020"/>
                  <a:gd name="connsiteX6" fmla="*/ 58684 w 95653"/>
                  <a:gd name="connsiteY6" fmla="*/ 5857 h 80020"/>
                  <a:gd name="connsiteX7" fmla="*/ 64188 w 95653"/>
                  <a:gd name="connsiteY7" fmla="*/ 11612 h 80020"/>
                  <a:gd name="connsiteX8" fmla="*/ 61341 w 95653"/>
                  <a:gd name="connsiteY8" fmla="*/ 18110 h 80020"/>
                  <a:gd name="connsiteX9" fmla="*/ 49574 w 95653"/>
                  <a:gd name="connsiteY9" fmla="*/ 32592 h 80020"/>
                  <a:gd name="connsiteX10" fmla="*/ 34770 w 95653"/>
                  <a:gd name="connsiteY10" fmla="*/ 13840 h 80020"/>
                  <a:gd name="connsiteX11" fmla="*/ 33062 w 95653"/>
                  <a:gd name="connsiteY11" fmla="*/ 10498 h 80020"/>
                  <a:gd name="connsiteX12" fmla="*/ 39705 w 95653"/>
                  <a:gd name="connsiteY12" fmla="*/ 5857 h 80020"/>
                  <a:gd name="connsiteX13" fmla="*/ 39705 w 95653"/>
                  <a:gd name="connsiteY13" fmla="*/ 101 h 80020"/>
                  <a:gd name="connsiteX14" fmla="*/ 19208 w 95653"/>
                  <a:gd name="connsiteY14" fmla="*/ 658 h 80020"/>
                  <a:gd name="connsiteX15" fmla="*/ 1178 w 95653"/>
                  <a:gd name="connsiteY15" fmla="*/ 101 h 80020"/>
                  <a:gd name="connsiteX16" fmla="*/ 1178 w 95653"/>
                  <a:gd name="connsiteY16" fmla="*/ 5857 h 80020"/>
                  <a:gd name="connsiteX17" fmla="*/ 23573 w 95653"/>
                  <a:gd name="connsiteY17" fmla="*/ 17182 h 80020"/>
                  <a:gd name="connsiteX18" fmla="*/ 42362 w 95653"/>
                  <a:gd name="connsiteY18" fmla="*/ 41133 h 80020"/>
                  <a:gd name="connsiteX19" fmla="*/ 24522 w 95653"/>
                  <a:gd name="connsiteY19" fmla="*/ 63226 h 80020"/>
                  <a:gd name="connsiteX20" fmla="*/ 229 w 95653"/>
                  <a:gd name="connsiteY20" fmla="*/ 74366 h 80020"/>
                  <a:gd name="connsiteX21" fmla="*/ 229 w 95653"/>
                  <a:gd name="connsiteY21" fmla="*/ 80122 h 80020"/>
                  <a:gd name="connsiteX22" fmla="*/ 15981 w 95653"/>
                  <a:gd name="connsiteY22" fmla="*/ 79565 h 80020"/>
                  <a:gd name="connsiteX23" fmla="*/ 34011 w 95653"/>
                  <a:gd name="connsiteY23" fmla="*/ 80122 h 80020"/>
                  <a:gd name="connsiteX24" fmla="*/ 34011 w 95653"/>
                  <a:gd name="connsiteY24" fmla="*/ 74366 h 80020"/>
                  <a:gd name="connsiteX25" fmla="*/ 28507 w 95653"/>
                  <a:gd name="connsiteY25" fmla="*/ 68611 h 80020"/>
                  <a:gd name="connsiteX26" fmla="*/ 45588 w 95653"/>
                  <a:gd name="connsiteY26" fmla="*/ 45032 h 80020"/>
                  <a:gd name="connsiteX27" fmla="*/ 60012 w 95653"/>
                  <a:gd name="connsiteY27" fmla="*/ 63598 h 80020"/>
                  <a:gd name="connsiteX28" fmla="*/ 63998 w 95653"/>
                  <a:gd name="connsiteY28" fmla="*/ 69725 h 80020"/>
                  <a:gd name="connsiteX29" fmla="*/ 57165 w 95653"/>
                  <a:gd name="connsiteY29" fmla="*/ 74366 h 80020"/>
                  <a:gd name="connsiteX30" fmla="*/ 57165 w 95653"/>
                  <a:gd name="connsiteY30" fmla="*/ 80122 h 80020"/>
                  <a:gd name="connsiteX31" fmla="*/ 77663 w 95653"/>
                  <a:gd name="connsiteY31" fmla="*/ 79565 h 80020"/>
                  <a:gd name="connsiteX32" fmla="*/ 95882 w 95653"/>
                  <a:gd name="connsiteY32" fmla="*/ 80122 h 80020"/>
                  <a:gd name="connsiteX33" fmla="*/ 95882 w 95653"/>
                  <a:gd name="connsiteY33" fmla="*/ 74366 h 80020"/>
                  <a:gd name="connsiteX34" fmla="*/ 77852 w 95653"/>
                  <a:gd name="connsiteY34" fmla="*/ 68611 h 80020"/>
                  <a:gd name="connsiteX35" fmla="*/ 52421 w 95653"/>
                  <a:gd name="connsiteY35" fmla="*/ 36491 h 80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95653" h="80020">
                    <a:moveTo>
                      <a:pt x="52421" y="36491"/>
                    </a:moveTo>
                    <a:cubicBezTo>
                      <a:pt x="58114" y="29436"/>
                      <a:pt x="65326" y="20338"/>
                      <a:pt x="69881" y="15511"/>
                    </a:cubicBezTo>
                    <a:cubicBezTo>
                      <a:pt x="75765" y="8827"/>
                      <a:pt x="83546" y="6042"/>
                      <a:pt x="92466" y="5857"/>
                    </a:cubicBezTo>
                    <a:lnTo>
                      <a:pt x="92466" y="101"/>
                    </a:lnTo>
                    <a:cubicBezTo>
                      <a:pt x="87532" y="473"/>
                      <a:pt x="81838" y="658"/>
                      <a:pt x="76903" y="658"/>
                    </a:cubicBezTo>
                    <a:cubicBezTo>
                      <a:pt x="71210" y="658"/>
                      <a:pt x="61151" y="287"/>
                      <a:pt x="58684" y="101"/>
                    </a:cubicBezTo>
                    <a:lnTo>
                      <a:pt x="58684" y="5857"/>
                    </a:lnTo>
                    <a:cubicBezTo>
                      <a:pt x="62669" y="6228"/>
                      <a:pt x="64188" y="8642"/>
                      <a:pt x="64188" y="11612"/>
                    </a:cubicBezTo>
                    <a:cubicBezTo>
                      <a:pt x="64188" y="14583"/>
                      <a:pt x="62290" y="16996"/>
                      <a:pt x="61341" y="18110"/>
                    </a:cubicBezTo>
                    <a:lnTo>
                      <a:pt x="49574" y="32592"/>
                    </a:lnTo>
                    <a:lnTo>
                      <a:pt x="34770" y="13840"/>
                    </a:lnTo>
                    <a:cubicBezTo>
                      <a:pt x="33062" y="11984"/>
                      <a:pt x="33062" y="11612"/>
                      <a:pt x="33062" y="10498"/>
                    </a:cubicBezTo>
                    <a:cubicBezTo>
                      <a:pt x="33062" y="7713"/>
                      <a:pt x="35909" y="6042"/>
                      <a:pt x="39705" y="5857"/>
                    </a:cubicBezTo>
                    <a:lnTo>
                      <a:pt x="39705" y="101"/>
                    </a:lnTo>
                    <a:cubicBezTo>
                      <a:pt x="34770" y="287"/>
                      <a:pt x="22244" y="658"/>
                      <a:pt x="19208" y="658"/>
                    </a:cubicBezTo>
                    <a:cubicBezTo>
                      <a:pt x="15222" y="658"/>
                      <a:pt x="6302" y="473"/>
                      <a:pt x="1178" y="101"/>
                    </a:cubicBezTo>
                    <a:lnTo>
                      <a:pt x="1178" y="5857"/>
                    </a:lnTo>
                    <a:cubicBezTo>
                      <a:pt x="14463" y="5857"/>
                      <a:pt x="14653" y="6042"/>
                      <a:pt x="23573" y="17182"/>
                    </a:cubicBezTo>
                    <a:lnTo>
                      <a:pt x="42362" y="41133"/>
                    </a:lnTo>
                    <a:lnTo>
                      <a:pt x="24522" y="63226"/>
                    </a:lnTo>
                    <a:cubicBezTo>
                      <a:pt x="15412" y="73995"/>
                      <a:pt x="4215" y="74366"/>
                      <a:pt x="229" y="74366"/>
                    </a:cubicBezTo>
                    <a:lnTo>
                      <a:pt x="229" y="80122"/>
                    </a:lnTo>
                    <a:cubicBezTo>
                      <a:pt x="5163" y="79750"/>
                      <a:pt x="11047" y="79565"/>
                      <a:pt x="15981" y="79565"/>
                    </a:cubicBezTo>
                    <a:cubicBezTo>
                      <a:pt x="21485" y="79565"/>
                      <a:pt x="29456" y="79936"/>
                      <a:pt x="34011" y="80122"/>
                    </a:cubicBezTo>
                    <a:lnTo>
                      <a:pt x="34011" y="74366"/>
                    </a:lnTo>
                    <a:cubicBezTo>
                      <a:pt x="29836" y="73809"/>
                      <a:pt x="28507" y="71396"/>
                      <a:pt x="28507" y="68611"/>
                    </a:cubicBezTo>
                    <a:cubicBezTo>
                      <a:pt x="28507" y="64526"/>
                      <a:pt x="34011" y="58399"/>
                      <a:pt x="45588" y="45032"/>
                    </a:cubicBezTo>
                    <a:lnTo>
                      <a:pt x="60012" y="63598"/>
                    </a:lnTo>
                    <a:cubicBezTo>
                      <a:pt x="61531" y="65640"/>
                      <a:pt x="63998" y="68611"/>
                      <a:pt x="63998" y="69725"/>
                    </a:cubicBezTo>
                    <a:cubicBezTo>
                      <a:pt x="63998" y="71396"/>
                      <a:pt x="62290" y="74181"/>
                      <a:pt x="57165" y="74366"/>
                    </a:cubicBezTo>
                    <a:lnTo>
                      <a:pt x="57165" y="80122"/>
                    </a:lnTo>
                    <a:cubicBezTo>
                      <a:pt x="62859" y="79936"/>
                      <a:pt x="73487" y="79565"/>
                      <a:pt x="77663" y="79565"/>
                    </a:cubicBezTo>
                    <a:cubicBezTo>
                      <a:pt x="82787" y="79565"/>
                      <a:pt x="90189" y="79750"/>
                      <a:pt x="95882" y="80122"/>
                    </a:cubicBezTo>
                    <a:lnTo>
                      <a:pt x="95882" y="74366"/>
                    </a:lnTo>
                    <a:cubicBezTo>
                      <a:pt x="85634" y="74366"/>
                      <a:pt x="82217" y="73995"/>
                      <a:pt x="77852" y="68611"/>
                    </a:cubicBezTo>
                    <a:lnTo>
                      <a:pt x="52421" y="36491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5" name="Freeform 1834">
                <a:extLst>
                  <a:ext uri="{FF2B5EF4-FFF2-40B4-BE49-F238E27FC236}">
                    <a16:creationId xmlns:a16="http://schemas.microsoft.com/office/drawing/2014/main" id="{0AF0CE30-187D-FF09-1EE5-E1E8E080F4A2}"/>
                  </a:ext>
                </a:extLst>
              </p:cNvPr>
              <p:cNvSpPr/>
              <p:nvPr>
                <p:custDataLst>
                  <p:tags r:id="rId108"/>
                </p:custDataLst>
              </p:nvPr>
            </p:nvSpPr>
            <p:spPr>
              <a:xfrm>
                <a:off x="18599521" y="12794617"/>
                <a:ext cx="44030" cy="185662"/>
              </a:xfrm>
              <a:custGeom>
                <a:avLst/>
                <a:gdLst>
                  <a:gd name="connsiteX0" fmla="*/ 44265 w 44030"/>
                  <a:gd name="connsiteY0" fmla="*/ 183907 h 185662"/>
                  <a:gd name="connsiteX1" fmla="*/ 41039 w 44030"/>
                  <a:gd name="connsiteY1" fmla="*/ 179822 h 185662"/>
                  <a:gd name="connsiteX2" fmla="*/ 11242 w 44030"/>
                  <a:gd name="connsiteY2" fmla="*/ 92932 h 185662"/>
                  <a:gd name="connsiteX3" fmla="*/ 41798 w 44030"/>
                  <a:gd name="connsiteY3" fmla="*/ 5114 h 185662"/>
                  <a:gd name="connsiteX4" fmla="*/ 44265 w 44030"/>
                  <a:gd name="connsiteY4" fmla="*/ 1958 h 185662"/>
                  <a:gd name="connsiteX5" fmla="*/ 42367 w 44030"/>
                  <a:gd name="connsiteY5" fmla="*/ 101 h 185662"/>
                  <a:gd name="connsiteX6" fmla="*/ 12191 w 44030"/>
                  <a:gd name="connsiteY6" fmla="*/ 36305 h 185662"/>
                  <a:gd name="connsiteX7" fmla="*/ 234 w 44030"/>
                  <a:gd name="connsiteY7" fmla="*/ 92932 h 185662"/>
                  <a:gd name="connsiteX8" fmla="*/ 12760 w 44030"/>
                  <a:gd name="connsiteY8" fmla="*/ 150859 h 185662"/>
                  <a:gd name="connsiteX9" fmla="*/ 42367 w 44030"/>
                  <a:gd name="connsiteY9" fmla="*/ 185764 h 185662"/>
                  <a:gd name="connsiteX10" fmla="*/ 44265 w 44030"/>
                  <a:gd name="connsiteY10" fmla="*/ 183907 h 185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030" h="185662">
                    <a:moveTo>
                      <a:pt x="44265" y="183907"/>
                    </a:moveTo>
                    <a:cubicBezTo>
                      <a:pt x="44265" y="183350"/>
                      <a:pt x="44265" y="182979"/>
                      <a:pt x="41039" y="179822"/>
                    </a:cubicBezTo>
                    <a:cubicBezTo>
                      <a:pt x="17315" y="156429"/>
                      <a:pt x="11242" y="121339"/>
                      <a:pt x="11242" y="92932"/>
                    </a:cubicBezTo>
                    <a:cubicBezTo>
                      <a:pt x="11242" y="60627"/>
                      <a:pt x="18454" y="28322"/>
                      <a:pt x="41798" y="5114"/>
                    </a:cubicBezTo>
                    <a:cubicBezTo>
                      <a:pt x="44265" y="2886"/>
                      <a:pt x="44265" y="2515"/>
                      <a:pt x="44265" y="1958"/>
                    </a:cubicBezTo>
                    <a:cubicBezTo>
                      <a:pt x="44265" y="658"/>
                      <a:pt x="43506" y="101"/>
                      <a:pt x="42367" y="101"/>
                    </a:cubicBezTo>
                    <a:cubicBezTo>
                      <a:pt x="40469" y="101"/>
                      <a:pt x="23388" y="12726"/>
                      <a:pt x="12191" y="36305"/>
                    </a:cubicBezTo>
                    <a:cubicBezTo>
                      <a:pt x="2512" y="56728"/>
                      <a:pt x="234" y="77337"/>
                      <a:pt x="234" y="92932"/>
                    </a:cubicBezTo>
                    <a:cubicBezTo>
                      <a:pt x="234" y="107414"/>
                      <a:pt x="2322" y="129879"/>
                      <a:pt x="12760" y="150859"/>
                    </a:cubicBezTo>
                    <a:cubicBezTo>
                      <a:pt x="24148" y="173696"/>
                      <a:pt x="40469" y="185764"/>
                      <a:pt x="42367" y="185764"/>
                    </a:cubicBezTo>
                    <a:cubicBezTo>
                      <a:pt x="43506" y="185764"/>
                      <a:pt x="44265" y="185207"/>
                      <a:pt x="44265" y="18390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6" name="Freeform 1835">
                <a:extLst>
                  <a:ext uri="{FF2B5EF4-FFF2-40B4-BE49-F238E27FC236}">
                    <a16:creationId xmlns:a16="http://schemas.microsoft.com/office/drawing/2014/main" id="{F0B460BC-D609-84D4-5499-E572159A9C85}"/>
                  </a:ext>
                </a:extLst>
              </p:cNvPr>
              <p:cNvSpPr/>
              <p:nvPr>
                <p:custDataLst>
                  <p:tags r:id="rId109"/>
                </p:custDataLst>
              </p:nvPr>
            </p:nvSpPr>
            <p:spPr>
              <a:xfrm>
                <a:off x="18663079" y="12849944"/>
                <a:ext cx="94514" cy="119937"/>
              </a:xfrm>
              <a:custGeom>
                <a:avLst/>
                <a:gdLst>
                  <a:gd name="connsiteX0" fmla="*/ 94753 w 94514"/>
                  <a:gd name="connsiteY0" fmla="*/ 3443 h 119937"/>
                  <a:gd name="connsiteX1" fmla="*/ 91336 w 94514"/>
                  <a:gd name="connsiteY1" fmla="*/ 101 h 119937"/>
                  <a:gd name="connsiteX2" fmla="*/ 74066 w 94514"/>
                  <a:gd name="connsiteY2" fmla="*/ 8085 h 119937"/>
                  <a:gd name="connsiteX3" fmla="*/ 53758 w 94514"/>
                  <a:gd name="connsiteY3" fmla="*/ 101 h 119937"/>
                  <a:gd name="connsiteX4" fmla="*/ 238 w 94514"/>
                  <a:gd name="connsiteY4" fmla="*/ 54872 h 119937"/>
                  <a:gd name="connsiteX5" fmla="*/ 33451 w 94514"/>
                  <a:gd name="connsiteY5" fmla="*/ 85506 h 119937"/>
                  <a:gd name="connsiteX6" fmla="*/ 54138 w 94514"/>
                  <a:gd name="connsiteY6" fmla="*/ 79565 h 119937"/>
                  <a:gd name="connsiteX7" fmla="*/ 46926 w 94514"/>
                  <a:gd name="connsiteY7" fmla="*/ 107785 h 119937"/>
                  <a:gd name="connsiteX8" fmla="*/ 44649 w 94514"/>
                  <a:gd name="connsiteY8" fmla="*/ 110942 h 119937"/>
                  <a:gd name="connsiteX9" fmla="*/ 37437 w 94514"/>
                  <a:gd name="connsiteY9" fmla="*/ 111313 h 119937"/>
                  <a:gd name="connsiteX10" fmla="*/ 32123 w 94514"/>
                  <a:gd name="connsiteY10" fmla="*/ 112427 h 119937"/>
                  <a:gd name="connsiteX11" fmla="*/ 30604 w 94514"/>
                  <a:gd name="connsiteY11" fmla="*/ 116697 h 119937"/>
                  <a:gd name="connsiteX12" fmla="*/ 34400 w 94514"/>
                  <a:gd name="connsiteY12" fmla="*/ 120039 h 119937"/>
                  <a:gd name="connsiteX13" fmla="*/ 54518 w 94514"/>
                  <a:gd name="connsiteY13" fmla="*/ 119482 h 119937"/>
                  <a:gd name="connsiteX14" fmla="*/ 75584 w 94514"/>
                  <a:gd name="connsiteY14" fmla="*/ 120039 h 119937"/>
                  <a:gd name="connsiteX15" fmla="*/ 80519 w 94514"/>
                  <a:gd name="connsiteY15" fmla="*/ 114655 h 119937"/>
                  <a:gd name="connsiteX16" fmla="*/ 75584 w 94514"/>
                  <a:gd name="connsiteY16" fmla="*/ 111313 h 119937"/>
                  <a:gd name="connsiteX17" fmla="*/ 67423 w 94514"/>
                  <a:gd name="connsiteY17" fmla="*/ 111127 h 119937"/>
                  <a:gd name="connsiteX18" fmla="*/ 94753 w 94514"/>
                  <a:gd name="connsiteY18" fmla="*/ 3443 h 119937"/>
                  <a:gd name="connsiteX19" fmla="*/ 58124 w 94514"/>
                  <a:gd name="connsiteY19" fmla="*/ 64155 h 119937"/>
                  <a:gd name="connsiteX20" fmla="*/ 55087 w 94514"/>
                  <a:gd name="connsiteY20" fmla="*/ 69539 h 119937"/>
                  <a:gd name="connsiteX21" fmla="*/ 34400 w 94514"/>
                  <a:gd name="connsiteY21" fmla="*/ 78822 h 119937"/>
                  <a:gd name="connsiteX22" fmla="*/ 21684 w 94514"/>
                  <a:gd name="connsiteY22" fmla="*/ 64712 h 119937"/>
                  <a:gd name="connsiteX23" fmla="*/ 31174 w 94514"/>
                  <a:gd name="connsiteY23" fmla="*/ 24980 h 119937"/>
                  <a:gd name="connsiteX24" fmla="*/ 54138 w 94514"/>
                  <a:gd name="connsiteY24" fmla="*/ 6785 h 119937"/>
                  <a:gd name="connsiteX25" fmla="*/ 69890 w 94514"/>
                  <a:gd name="connsiteY25" fmla="*/ 17553 h 119937"/>
                  <a:gd name="connsiteX26" fmla="*/ 69511 w 94514"/>
                  <a:gd name="connsiteY26" fmla="*/ 20153 h 119937"/>
                  <a:gd name="connsiteX27" fmla="*/ 58124 w 94514"/>
                  <a:gd name="connsiteY27" fmla="*/ 64155 h 119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4514" h="119937">
                    <a:moveTo>
                      <a:pt x="94753" y="3443"/>
                    </a:moveTo>
                    <a:cubicBezTo>
                      <a:pt x="94753" y="2515"/>
                      <a:pt x="93994" y="101"/>
                      <a:pt x="91336" y="101"/>
                    </a:cubicBezTo>
                    <a:cubicBezTo>
                      <a:pt x="91147" y="101"/>
                      <a:pt x="79949" y="2700"/>
                      <a:pt x="74066" y="8085"/>
                    </a:cubicBezTo>
                    <a:cubicBezTo>
                      <a:pt x="71409" y="5114"/>
                      <a:pt x="64956" y="101"/>
                      <a:pt x="53758" y="101"/>
                    </a:cubicBezTo>
                    <a:cubicBezTo>
                      <a:pt x="20735" y="101"/>
                      <a:pt x="238" y="29436"/>
                      <a:pt x="238" y="54872"/>
                    </a:cubicBezTo>
                    <a:cubicBezTo>
                      <a:pt x="238" y="77708"/>
                      <a:pt x="17699" y="85506"/>
                      <a:pt x="33451" y="85506"/>
                    </a:cubicBezTo>
                    <a:cubicBezTo>
                      <a:pt x="42561" y="85506"/>
                      <a:pt x="50152" y="81978"/>
                      <a:pt x="54138" y="79565"/>
                    </a:cubicBezTo>
                    <a:lnTo>
                      <a:pt x="46926" y="107785"/>
                    </a:lnTo>
                    <a:cubicBezTo>
                      <a:pt x="46167" y="110570"/>
                      <a:pt x="45977" y="110756"/>
                      <a:pt x="44649" y="110942"/>
                    </a:cubicBezTo>
                    <a:cubicBezTo>
                      <a:pt x="42561" y="111313"/>
                      <a:pt x="39524" y="111313"/>
                      <a:pt x="37437" y="111313"/>
                    </a:cubicBezTo>
                    <a:cubicBezTo>
                      <a:pt x="34210" y="111313"/>
                      <a:pt x="33071" y="111313"/>
                      <a:pt x="32123" y="112427"/>
                    </a:cubicBezTo>
                    <a:cubicBezTo>
                      <a:pt x="31174" y="113541"/>
                      <a:pt x="30604" y="116512"/>
                      <a:pt x="30604" y="116697"/>
                    </a:cubicBezTo>
                    <a:cubicBezTo>
                      <a:pt x="30604" y="117811"/>
                      <a:pt x="31363" y="120039"/>
                      <a:pt x="34400" y="120039"/>
                    </a:cubicBezTo>
                    <a:cubicBezTo>
                      <a:pt x="40853" y="120039"/>
                      <a:pt x="47875" y="119482"/>
                      <a:pt x="54518" y="119482"/>
                    </a:cubicBezTo>
                    <a:cubicBezTo>
                      <a:pt x="61540" y="119482"/>
                      <a:pt x="68752" y="120039"/>
                      <a:pt x="75584" y="120039"/>
                    </a:cubicBezTo>
                    <a:cubicBezTo>
                      <a:pt x="76913" y="120039"/>
                      <a:pt x="80519" y="120039"/>
                      <a:pt x="80519" y="114655"/>
                    </a:cubicBezTo>
                    <a:cubicBezTo>
                      <a:pt x="80519" y="111499"/>
                      <a:pt x="77292" y="111313"/>
                      <a:pt x="75584" y="111313"/>
                    </a:cubicBezTo>
                    <a:cubicBezTo>
                      <a:pt x="72927" y="111313"/>
                      <a:pt x="69890" y="111313"/>
                      <a:pt x="67423" y="111127"/>
                    </a:cubicBezTo>
                    <a:lnTo>
                      <a:pt x="94753" y="3443"/>
                    </a:lnTo>
                    <a:close/>
                    <a:moveTo>
                      <a:pt x="58124" y="64155"/>
                    </a:moveTo>
                    <a:cubicBezTo>
                      <a:pt x="57175" y="67311"/>
                      <a:pt x="57175" y="67682"/>
                      <a:pt x="55087" y="69539"/>
                    </a:cubicBezTo>
                    <a:cubicBezTo>
                      <a:pt x="49014" y="75480"/>
                      <a:pt x="41043" y="78822"/>
                      <a:pt x="34400" y="78822"/>
                    </a:cubicBezTo>
                    <a:cubicBezTo>
                      <a:pt x="22633" y="78822"/>
                      <a:pt x="21684" y="68796"/>
                      <a:pt x="21684" y="64712"/>
                    </a:cubicBezTo>
                    <a:cubicBezTo>
                      <a:pt x="21684" y="55057"/>
                      <a:pt x="28137" y="32221"/>
                      <a:pt x="31174" y="24980"/>
                    </a:cubicBezTo>
                    <a:cubicBezTo>
                      <a:pt x="37057" y="11427"/>
                      <a:pt x="46357" y="6785"/>
                      <a:pt x="54138" y="6785"/>
                    </a:cubicBezTo>
                    <a:cubicBezTo>
                      <a:pt x="65335" y="6785"/>
                      <a:pt x="69890" y="15511"/>
                      <a:pt x="69890" y="17553"/>
                    </a:cubicBezTo>
                    <a:cubicBezTo>
                      <a:pt x="69890" y="18296"/>
                      <a:pt x="69701" y="19596"/>
                      <a:pt x="69511" y="20153"/>
                    </a:cubicBezTo>
                    <a:lnTo>
                      <a:pt x="58124" y="64155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7" name="Freeform 1836">
                <a:extLst>
                  <a:ext uri="{FF2B5EF4-FFF2-40B4-BE49-F238E27FC236}">
                    <a16:creationId xmlns:a16="http://schemas.microsoft.com/office/drawing/2014/main" id="{DD9B562D-FBF0-D833-36F2-7419B5F2346B}"/>
                  </a:ext>
                </a:extLst>
              </p:cNvPr>
              <p:cNvSpPr/>
              <p:nvPr>
                <p:custDataLst>
                  <p:tags r:id="rId110"/>
                </p:custDataLst>
              </p:nvPr>
            </p:nvSpPr>
            <p:spPr>
              <a:xfrm>
                <a:off x="18769961" y="12830078"/>
                <a:ext cx="44220" cy="95430"/>
              </a:xfrm>
              <a:custGeom>
                <a:avLst/>
                <a:gdLst>
                  <a:gd name="connsiteX0" fmla="*/ 42756 w 44220"/>
                  <a:gd name="connsiteY0" fmla="*/ 15697 h 95430"/>
                  <a:gd name="connsiteX1" fmla="*/ 44465 w 44220"/>
                  <a:gd name="connsiteY1" fmla="*/ 9941 h 95430"/>
                  <a:gd name="connsiteX2" fmla="*/ 33647 w 44220"/>
                  <a:gd name="connsiteY2" fmla="*/ 101 h 95430"/>
                  <a:gd name="connsiteX3" fmla="*/ 23588 w 44220"/>
                  <a:gd name="connsiteY3" fmla="*/ 8456 h 95430"/>
                  <a:gd name="connsiteX4" fmla="*/ 1003 w 44220"/>
                  <a:gd name="connsiteY4" fmla="*/ 89591 h 95430"/>
                  <a:gd name="connsiteX5" fmla="*/ 244 w 44220"/>
                  <a:gd name="connsiteY5" fmla="*/ 92190 h 95430"/>
                  <a:gd name="connsiteX6" fmla="*/ 6697 w 44220"/>
                  <a:gd name="connsiteY6" fmla="*/ 95532 h 95430"/>
                  <a:gd name="connsiteX7" fmla="*/ 9164 w 44220"/>
                  <a:gd name="connsiteY7" fmla="*/ 92561 h 95430"/>
                  <a:gd name="connsiteX8" fmla="*/ 42756 w 44220"/>
                  <a:gd name="connsiteY8" fmla="*/ 15697 h 95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220" h="95430">
                    <a:moveTo>
                      <a:pt x="42756" y="15697"/>
                    </a:moveTo>
                    <a:cubicBezTo>
                      <a:pt x="43705" y="13469"/>
                      <a:pt x="44465" y="11798"/>
                      <a:pt x="44465" y="9941"/>
                    </a:cubicBezTo>
                    <a:cubicBezTo>
                      <a:pt x="44465" y="4557"/>
                      <a:pt x="39530" y="101"/>
                      <a:pt x="33647" y="101"/>
                    </a:cubicBezTo>
                    <a:cubicBezTo>
                      <a:pt x="28333" y="101"/>
                      <a:pt x="24916" y="3629"/>
                      <a:pt x="23588" y="8456"/>
                    </a:cubicBezTo>
                    <a:lnTo>
                      <a:pt x="1003" y="89591"/>
                    </a:lnTo>
                    <a:cubicBezTo>
                      <a:pt x="1003" y="89962"/>
                      <a:pt x="244" y="92004"/>
                      <a:pt x="244" y="92190"/>
                    </a:cubicBezTo>
                    <a:cubicBezTo>
                      <a:pt x="244" y="94232"/>
                      <a:pt x="5178" y="95532"/>
                      <a:pt x="6697" y="95532"/>
                    </a:cubicBezTo>
                    <a:cubicBezTo>
                      <a:pt x="7835" y="95532"/>
                      <a:pt x="8025" y="94975"/>
                      <a:pt x="9164" y="92561"/>
                    </a:cubicBezTo>
                    <a:lnTo>
                      <a:pt x="42756" y="15697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8" name="Freeform 1837">
                <a:extLst>
                  <a:ext uri="{FF2B5EF4-FFF2-40B4-BE49-F238E27FC236}">
                    <a16:creationId xmlns:a16="http://schemas.microsoft.com/office/drawing/2014/main" id="{0FAA6851-BCDE-25FE-AF5A-F4DF5B956CA9}"/>
                  </a:ext>
                </a:extLst>
              </p:cNvPr>
              <p:cNvSpPr/>
              <p:nvPr>
                <p:custDataLst>
                  <p:tags r:id="rId111"/>
                </p:custDataLst>
              </p:nvPr>
            </p:nvSpPr>
            <p:spPr>
              <a:xfrm>
                <a:off x="18823861" y="12849944"/>
                <a:ext cx="107420" cy="85404"/>
              </a:xfrm>
              <a:custGeom>
                <a:avLst/>
                <a:gdLst>
                  <a:gd name="connsiteX0" fmla="*/ 94761 w 107420"/>
                  <a:gd name="connsiteY0" fmla="*/ 9570 h 85404"/>
                  <a:gd name="connsiteX1" fmla="*/ 84513 w 107420"/>
                  <a:gd name="connsiteY1" fmla="*/ 22381 h 85404"/>
                  <a:gd name="connsiteX2" fmla="*/ 94002 w 107420"/>
                  <a:gd name="connsiteY2" fmla="*/ 30921 h 85404"/>
                  <a:gd name="connsiteX3" fmla="*/ 107667 w 107420"/>
                  <a:gd name="connsiteY3" fmla="*/ 16439 h 85404"/>
                  <a:gd name="connsiteX4" fmla="*/ 86031 w 107420"/>
                  <a:gd name="connsiteY4" fmla="*/ 101 h 85404"/>
                  <a:gd name="connsiteX5" fmla="*/ 65724 w 107420"/>
                  <a:gd name="connsiteY5" fmla="*/ 11427 h 85404"/>
                  <a:gd name="connsiteX6" fmla="*/ 39533 w 107420"/>
                  <a:gd name="connsiteY6" fmla="*/ 101 h 85404"/>
                  <a:gd name="connsiteX7" fmla="*/ 2714 w 107420"/>
                  <a:gd name="connsiteY7" fmla="*/ 29065 h 85404"/>
                  <a:gd name="connsiteX8" fmla="*/ 7269 w 107420"/>
                  <a:gd name="connsiteY8" fmla="*/ 31664 h 85404"/>
                  <a:gd name="connsiteX9" fmla="*/ 11634 w 107420"/>
                  <a:gd name="connsiteY9" fmla="*/ 29250 h 85404"/>
                  <a:gd name="connsiteX10" fmla="*/ 38584 w 107420"/>
                  <a:gd name="connsiteY10" fmla="*/ 6785 h 85404"/>
                  <a:gd name="connsiteX11" fmla="*/ 49212 w 107420"/>
                  <a:gd name="connsiteY11" fmla="*/ 16068 h 85404"/>
                  <a:gd name="connsiteX12" fmla="*/ 44847 w 107420"/>
                  <a:gd name="connsiteY12" fmla="*/ 36491 h 85404"/>
                  <a:gd name="connsiteX13" fmla="*/ 38394 w 107420"/>
                  <a:gd name="connsiteY13" fmla="*/ 61927 h 85404"/>
                  <a:gd name="connsiteX14" fmla="*/ 22262 w 107420"/>
                  <a:gd name="connsiteY14" fmla="*/ 78822 h 85404"/>
                  <a:gd name="connsiteX15" fmla="*/ 13152 w 107420"/>
                  <a:gd name="connsiteY15" fmla="*/ 76037 h 85404"/>
                  <a:gd name="connsiteX16" fmla="*/ 23401 w 107420"/>
                  <a:gd name="connsiteY16" fmla="*/ 63226 h 85404"/>
                  <a:gd name="connsiteX17" fmla="*/ 13911 w 107420"/>
                  <a:gd name="connsiteY17" fmla="*/ 54686 h 85404"/>
                  <a:gd name="connsiteX18" fmla="*/ 247 w 107420"/>
                  <a:gd name="connsiteY18" fmla="*/ 69168 h 85404"/>
                  <a:gd name="connsiteX19" fmla="*/ 21882 w 107420"/>
                  <a:gd name="connsiteY19" fmla="*/ 85506 h 85404"/>
                  <a:gd name="connsiteX20" fmla="*/ 42190 w 107420"/>
                  <a:gd name="connsiteY20" fmla="*/ 74181 h 85404"/>
                  <a:gd name="connsiteX21" fmla="*/ 68381 w 107420"/>
                  <a:gd name="connsiteY21" fmla="*/ 85506 h 85404"/>
                  <a:gd name="connsiteX22" fmla="*/ 105200 w 107420"/>
                  <a:gd name="connsiteY22" fmla="*/ 56543 h 85404"/>
                  <a:gd name="connsiteX23" fmla="*/ 100645 w 107420"/>
                  <a:gd name="connsiteY23" fmla="*/ 53943 h 85404"/>
                  <a:gd name="connsiteX24" fmla="*/ 96279 w 107420"/>
                  <a:gd name="connsiteY24" fmla="*/ 56357 h 85404"/>
                  <a:gd name="connsiteX25" fmla="*/ 69330 w 107420"/>
                  <a:gd name="connsiteY25" fmla="*/ 78822 h 85404"/>
                  <a:gd name="connsiteX26" fmla="*/ 58701 w 107420"/>
                  <a:gd name="connsiteY26" fmla="*/ 69539 h 85404"/>
                  <a:gd name="connsiteX27" fmla="*/ 62877 w 107420"/>
                  <a:gd name="connsiteY27" fmla="*/ 48930 h 85404"/>
                  <a:gd name="connsiteX28" fmla="*/ 69519 w 107420"/>
                  <a:gd name="connsiteY28" fmla="*/ 23680 h 85404"/>
                  <a:gd name="connsiteX29" fmla="*/ 85651 w 107420"/>
                  <a:gd name="connsiteY29" fmla="*/ 6785 h 85404"/>
                  <a:gd name="connsiteX30" fmla="*/ 94761 w 107420"/>
                  <a:gd name="connsiteY30" fmla="*/ 9570 h 85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7420" h="85404">
                    <a:moveTo>
                      <a:pt x="94761" y="9570"/>
                    </a:moveTo>
                    <a:cubicBezTo>
                      <a:pt x="87929" y="11427"/>
                      <a:pt x="84513" y="17739"/>
                      <a:pt x="84513" y="22381"/>
                    </a:cubicBezTo>
                    <a:cubicBezTo>
                      <a:pt x="84513" y="26465"/>
                      <a:pt x="87739" y="30921"/>
                      <a:pt x="94002" y="30921"/>
                    </a:cubicBezTo>
                    <a:cubicBezTo>
                      <a:pt x="100645" y="30921"/>
                      <a:pt x="107667" y="25537"/>
                      <a:pt x="107667" y="16439"/>
                    </a:cubicBezTo>
                    <a:cubicBezTo>
                      <a:pt x="107667" y="6599"/>
                      <a:pt x="97608" y="101"/>
                      <a:pt x="86031" y="101"/>
                    </a:cubicBezTo>
                    <a:cubicBezTo>
                      <a:pt x="75213" y="101"/>
                      <a:pt x="68191" y="8085"/>
                      <a:pt x="65724" y="11427"/>
                    </a:cubicBezTo>
                    <a:cubicBezTo>
                      <a:pt x="60979" y="3629"/>
                      <a:pt x="50351" y="101"/>
                      <a:pt x="39533" y="101"/>
                    </a:cubicBezTo>
                    <a:cubicBezTo>
                      <a:pt x="15619" y="101"/>
                      <a:pt x="2714" y="22938"/>
                      <a:pt x="2714" y="29065"/>
                    </a:cubicBezTo>
                    <a:cubicBezTo>
                      <a:pt x="2714" y="31664"/>
                      <a:pt x="5561" y="31664"/>
                      <a:pt x="7269" y="31664"/>
                    </a:cubicBezTo>
                    <a:cubicBezTo>
                      <a:pt x="9546" y="31664"/>
                      <a:pt x="10875" y="31664"/>
                      <a:pt x="11634" y="29250"/>
                    </a:cubicBezTo>
                    <a:cubicBezTo>
                      <a:pt x="17138" y="12355"/>
                      <a:pt x="30803" y="6785"/>
                      <a:pt x="38584" y="6785"/>
                    </a:cubicBezTo>
                    <a:cubicBezTo>
                      <a:pt x="45796" y="6785"/>
                      <a:pt x="49212" y="10127"/>
                      <a:pt x="49212" y="16068"/>
                    </a:cubicBezTo>
                    <a:cubicBezTo>
                      <a:pt x="49212" y="19596"/>
                      <a:pt x="46555" y="29807"/>
                      <a:pt x="44847" y="36491"/>
                    </a:cubicBezTo>
                    <a:lnTo>
                      <a:pt x="38394" y="61927"/>
                    </a:lnTo>
                    <a:cubicBezTo>
                      <a:pt x="35547" y="73252"/>
                      <a:pt x="28715" y="78822"/>
                      <a:pt x="22262" y="78822"/>
                    </a:cubicBezTo>
                    <a:cubicBezTo>
                      <a:pt x="21313" y="78822"/>
                      <a:pt x="16948" y="78822"/>
                      <a:pt x="13152" y="76037"/>
                    </a:cubicBezTo>
                    <a:cubicBezTo>
                      <a:pt x="19985" y="74181"/>
                      <a:pt x="23401" y="67868"/>
                      <a:pt x="23401" y="63226"/>
                    </a:cubicBezTo>
                    <a:cubicBezTo>
                      <a:pt x="23401" y="59142"/>
                      <a:pt x="20174" y="54686"/>
                      <a:pt x="13911" y="54686"/>
                    </a:cubicBezTo>
                    <a:cubicBezTo>
                      <a:pt x="7269" y="54686"/>
                      <a:pt x="247" y="60070"/>
                      <a:pt x="247" y="69168"/>
                    </a:cubicBezTo>
                    <a:cubicBezTo>
                      <a:pt x="247" y="79008"/>
                      <a:pt x="10305" y="85506"/>
                      <a:pt x="21882" y="85506"/>
                    </a:cubicBezTo>
                    <a:cubicBezTo>
                      <a:pt x="32700" y="85506"/>
                      <a:pt x="39723" y="77522"/>
                      <a:pt x="42190" y="74181"/>
                    </a:cubicBezTo>
                    <a:cubicBezTo>
                      <a:pt x="46935" y="81978"/>
                      <a:pt x="57563" y="85506"/>
                      <a:pt x="68381" y="85506"/>
                    </a:cubicBezTo>
                    <a:cubicBezTo>
                      <a:pt x="92294" y="85506"/>
                      <a:pt x="105200" y="62669"/>
                      <a:pt x="105200" y="56543"/>
                    </a:cubicBezTo>
                    <a:cubicBezTo>
                      <a:pt x="105200" y="53943"/>
                      <a:pt x="102353" y="53943"/>
                      <a:pt x="100645" y="53943"/>
                    </a:cubicBezTo>
                    <a:cubicBezTo>
                      <a:pt x="98367" y="53943"/>
                      <a:pt x="97039" y="53943"/>
                      <a:pt x="96279" y="56357"/>
                    </a:cubicBezTo>
                    <a:cubicBezTo>
                      <a:pt x="90776" y="73252"/>
                      <a:pt x="77111" y="78822"/>
                      <a:pt x="69330" y="78822"/>
                    </a:cubicBezTo>
                    <a:cubicBezTo>
                      <a:pt x="62118" y="78822"/>
                      <a:pt x="58701" y="75480"/>
                      <a:pt x="58701" y="69539"/>
                    </a:cubicBezTo>
                    <a:cubicBezTo>
                      <a:pt x="58701" y="65640"/>
                      <a:pt x="61169" y="55800"/>
                      <a:pt x="62877" y="48930"/>
                    </a:cubicBezTo>
                    <a:cubicBezTo>
                      <a:pt x="64205" y="44103"/>
                      <a:pt x="68570" y="26651"/>
                      <a:pt x="69519" y="23680"/>
                    </a:cubicBezTo>
                    <a:cubicBezTo>
                      <a:pt x="72366" y="12541"/>
                      <a:pt x="79009" y="6785"/>
                      <a:pt x="85651" y="6785"/>
                    </a:cubicBezTo>
                    <a:cubicBezTo>
                      <a:pt x="86600" y="6785"/>
                      <a:pt x="90965" y="6785"/>
                      <a:pt x="94761" y="95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39" name="Freeform 1838">
                <a:extLst>
                  <a:ext uri="{FF2B5EF4-FFF2-40B4-BE49-F238E27FC236}">
                    <a16:creationId xmlns:a16="http://schemas.microsoft.com/office/drawing/2014/main" id="{B6A78DB3-BCD9-CD88-81A0-0D5BDFDE2A30}"/>
                  </a:ext>
                </a:extLst>
              </p:cNvPr>
              <p:cNvSpPr/>
              <p:nvPr>
                <p:custDataLst>
                  <p:tags r:id="rId112"/>
                </p:custDataLst>
              </p:nvPr>
            </p:nvSpPr>
            <p:spPr>
              <a:xfrm>
                <a:off x="18947968" y="12771039"/>
                <a:ext cx="40254" cy="87465"/>
              </a:xfrm>
              <a:custGeom>
                <a:avLst/>
                <a:gdLst>
                  <a:gd name="connsiteX0" fmla="*/ 37053 w 40254"/>
                  <a:gd name="connsiteY0" fmla="*/ 5036 h 87465"/>
                  <a:gd name="connsiteX1" fmla="*/ 31739 w 40254"/>
                  <a:gd name="connsiteY1" fmla="*/ 97 h 87465"/>
                  <a:gd name="connsiteX2" fmla="*/ 24299 w 40254"/>
                  <a:gd name="connsiteY2" fmla="*/ 7245 h 87465"/>
                  <a:gd name="connsiteX3" fmla="*/ 29613 w 40254"/>
                  <a:gd name="connsiteY3" fmla="*/ 12184 h 87465"/>
                  <a:gd name="connsiteX4" fmla="*/ 37053 w 40254"/>
                  <a:gd name="connsiteY4" fmla="*/ 5036 h 87465"/>
                  <a:gd name="connsiteX5" fmla="*/ 9951 w 40254"/>
                  <a:gd name="connsiteY5" fmla="*/ 71057 h 87465"/>
                  <a:gd name="connsiteX6" fmla="*/ 8756 w 40254"/>
                  <a:gd name="connsiteY6" fmla="*/ 76516 h 87465"/>
                  <a:gd name="connsiteX7" fmla="*/ 21377 w 40254"/>
                  <a:gd name="connsiteY7" fmla="*/ 87563 h 87465"/>
                  <a:gd name="connsiteX8" fmla="*/ 40507 w 40254"/>
                  <a:gd name="connsiteY8" fmla="*/ 67678 h 87465"/>
                  <a:gd name="connsiteX9" fmla="*/ 38382 w 40254"/>
                  <a:gd name="connsiteY9" fmla="*/ 65989 h 87465"/>
                  <a:gd name="connsiteX10" fmla="*/ 35857 w 40254"/>
                  <a:gd name="connsiteY10" fmla="*/ 68198 h 87465"/>
                  <a:gd name="connsiteX11" fmla="*/ 21775 w 40254"/>
                  <a:gd name="connsiteY11" fmla="*/ 83924 h 87465"/>
                  <a:gd name="connsiteX12" fmla="*/ 18454 w 40254"/>
                  <a:gd name="connsiteY12" fmla="*/ 79375 h 87465"/>
                  <a:gd name="connsiteX13" fmla="*/ 20580 w 40254"/>
                  <a:gd name="connsiteY13" fmla="*/ 71057 h 87465"/>
                  <a:gd name="connsiteX14" fmla="*/ 24831 w 40254"/>
                  <a:gd name="connsiteY14" fmla="*/ 60660 h 87465"/>
                  <a:gd name="connsiteX15" fmla="*/ 31340 w 40254"/>
                  <a:gd name="connsiteY15" fmla="*/ 44155 h 87465"/>
                  <a:gd name="connsiteX16" fmla="*/ 32138 w 40254"/>
                  <a:gd name="connsiteY16" fmla="*/ 39996 h 87465"/>
                  <a:gd name="connsiteX17" fmla="*/ 19517 w 40254"/>
                  <a:gd name="connsiteY17" fmla="*/ 28949 h 87465"/>
                  <a:gd name="connsiteX18" fmla="*/ 253 w 40254"/>
                  <a:gd name="connsiteY18" fmla="*/ 48833 h 87465"/>
                  <a:gd name="connsiteX19" fmla="*/ 2512 w 40254"/>
                  <a:gd name="connsiteY19" fmla="*/ 50523 h 87465"/>
                  <a:gd name="connsiteX20" fmla="*/ 4903 w 40254"/>
                  <a:gd name="connsiteY20" fmla="*/ 48444 h 87465"/>
                  <a:gd name="connsiteX21" fmla="*/ 19118 w 40254"/>
                  <a:gd name="connsiteY21" fmla="*/ 32588 h 87465"/>
                  <a:gd name="connsiteX22" fmla="*/ 22439 w 40254"/>
                  <a:gd name="connsiteY22" fmla="*/ 37137 h 87465"/>
                  <a:gd name="connsiteX23" fmla="*/ 18321 w 40254"/>
                  <a:gd name="connsiteY23" fmla="*/ 50133 h 87465"/>
                  <a:gd name="connsiteX24" fmla="*/ 9951 w 40254"/>
                  <a:gd name="connsiteY24" fmla="*/ 71057 h 87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0254" h="87465">
                    <a:moveTo>
                      <a:pt x="37053" y="5036"/>
                    </a:moveTo>
                    <a:cubicBezTo>
                      <a:pt x="37053" y="2956"/>
                      <a:pt x="35459" y="97"/>
                      <a:pt x="31739" y="97"/>
                    </a:cubicBezTo>
                    <a:cubicBezTo>
                      <a:pt x="28152" y="97"/>
                      <a:pt x="24299" y="3476"/>
                      <a:pt x="24299" y="7245"/>
                    </a:cubicBezTo>
                    <a:cubicBezTo>
                      <a:pt x="24299" y="9454"/>
                      <a:pt x="26026" y="12184"/>
                      <a:pt x="29613" y="12184"/>
                    </a:cubicBezTo>
                    <a:cubicBezTo>
                      <a:pt x="33466" y="12184"/>
                      <a:pt x="37053" y="8545"/>
                      <a:pt x="37053" y="5036"/>
                    </a:cubicBezTo>
                    <a:close/>
                    <a:moveTo>
                      <a:pt x="9951" y="71057"/>
                    </a:moveTo>
                    <a:cubicBezTo>
                      <a:pt x="9420" y="72747"/>
                      <a:pt x="8756" y="74306"/>
                      <a:pt x="8756" y="76516"/>
                    </a:cubicBezTo>
                    <a:cubicBezTo>
                      <a:pt x="8756" y="82624"/>
                      <a:pt x="14070" y="87563"/>
                      <a:pt x="21377" y="87563"/>
                    </a:cubicBezTo>
                    <a:cubicBezTo>
                      <a:pt x="34662" y="87563"/>
                      <a:pt x="40507" y="69628"/>
                      <a:pt x="40507" y="67678"/>
                    </a:cubicBezTo>
                    <a:cubicBezTo>
                      <a:pt x="40507" y="65989"/>
                      <a:pt x="38780" y="65989"/>
                      <a:pt x="38382" y="65989"/>
                    </a:cubicBezTo>
                    <a:cubicBezTo>
                      <a:pt x="36522" y="65989"/>
                      <a:pt x="36389" y="66768"/>
                      <a:pt x="35857" y="68198"/>
                    </a:cubicBezTo>
                    <a:cubicBezTo>
                      <a:pt x="32802" y="78595"/>
                      <a:pt x="26956" y="83924"/>
                      <a:pt x="21775" y="83924"/>
                    </a:cubicBezTo>
                    <a:cubicBezTo>
                      <a:pt x="19118" y="83924"/>
                      <a:pt x="18454" y="82234"/>
                      <a:pt x="18454" y="79375"/>
                    </a:cubicBezTo>
                    <a:cubicBezTo>
                      <a:pt x="18454" y="76386"/>
                      <a:pt x="19384" y="73916"/>
                      <a:pt x="20580" y="71057"/>
                    </a:cubicBezTo>
                    <a:cubicBezTo>
                      <a:pt x="21908" y="67548"/>
                      <a:pt x="23369" y="64039"/>
                      <a:pt x="24831" y="60660"/>
                    </a:cubicBezTo>
                    <a:cubicBezTo>
                      <a:pt x="26026" y="57541"/>
                      <a:pt x="30809" y="45714"/>
                      <a:pt x="31340" y="44155"/>
                    </a:cubicBezTo>
                    <a:cubicBezTo>
                      <a:pt x="31739" y="42855"/>
                      <a:pt x="32138" y="41296"/>
                      <a:pt x="32138" y="39996"/>
                    </a:cubicBezTo>
                    <a:cubicBezTo>
                      <a:pt x="32138" y="33888"/>
                      <a:pt x="26824" y="28949"/>
                      <a:pt x="19517" y="28949"/>
                    </a:cubicBezTo>
                    <a:cubicBezTo>
                      <a:pt x="6364" y="28949"/>
                      <a:pt x="253" y="46624"/>
                      <a:pt x="253" y="48833"/>
                    </a:cubicBezTo>
                    <a:cubicBezTo>
                      <a:pt x="253" y="50523"/>
                      <a:pt x="2113" y="50523"/>
                      <a:pt x="2512" y="50523"/>
                    </a:cubicBezTo>
                    <a:cubicBezTo>
                      <a:pt x="4372" y="50523"/>
                      <a:pt x="4504" y="49873"/>
                      <a:pt x="4903" y="48444"/>
                    </a:cubicBezTo>
                    <a:cubicBezTo>
                      <a:pt x="8357" y="37267"/>
                      <a:pt x="14203" y="32588"/>
                      <a:pt x="19118" y="32588"/>
                    </a:cubicBezTo>
                    <a:cubicBezTo>
                      <a:pt x="21244" y="32588"/>
                      <a:pt x="22439" y="33628"/>
                      <a:pt x="22439" y="37137"/>
                    </a:cubicBezTo>
                    <a:cubicBezTo>
                      <a:pt x="22439" y="40126"/>
                      <a:pt x="21642" y="42075"/>
                      <a:pt x="18321" y="50133"/>
                    </a:cubicBezTo>
                    <a:lnTo>
                      <a:pt x="9951" y="71057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0" name="Freeform 1839">
                <a:extLst>
                  <a:ext uri="{FF2B5EF4-FFF2-40B4-BE49-F238E27FC236}">
                    <a16:creationId xmlns:a16="http://schemas.microsoft.com/office/drawing/2014/main" id="{03F3FBB7-F45F-8EF7-4587-35BBCB1AE01B}"/>
                  </a:ext>
                </a:extLst>
              </p:cNvPr>
              <p:cNvSpPr/>
              <p:nvPr>
                <p:custDataLst>
                  <p:tags r:id="rId113"/>
                </p:custDataLst>
              </p:nvPr>
            </p:nvSpPr>
            <p:spPr>
              <a:xfrm>
                <a:off x="18949828" y="12889567"/>
                <a:ext cx="68285" cy="91494"/>
              </a:xfrm>
              <a:custGeom>
                <a:avLst/>
                <a:gdLst>
                  <a:gd name="connsiteX0" fmla="*/ 68008 w 68285"/>
                  <a:gd name="connsiteY0" fmla="*/ 4003 h 91494"/>
                  <a:gd name="connsiteX1" fmla="*/ 68539 w 68285"/>
                  <a:gd name="connsiteY1" fmla="*/ 1923 h 91494"/>
                  <a:gd name="connsiteX2" fmla="*/ 66413 w 68285"/>
                  <a:gd name="connsiteY2" fmla="*/ 104 h 91494"/>
                  <a:gd name="connsiteX3" fmla="*/ 49408 w 68285"/>
                  <a:gd name="connsiteY3" fmla="*/ 1403 h 91494"/>
                  <a:gd name="connsiteX4" fmla="*/ 46486 w 68285"/>
                  <a:gd name="connsiteY4" fmla="*/ 4392 h 91494"/>
                  <a:gd name="connsiteX5" fmla="*/ 49940 w 68285"/>
                  <a:gd name="connsiteY5" fmla="*/ 6212 h 91494"/>
                  <a:gd name="connsiteX6" fmla="*/ 56317 w 68285"/>
                  <a:gd name="connsiteY6" fmla="*/ 8161 h 91494"/>
                  <a:gd name="connsiteX7" fmla="*/ 55785 w 68285"/>
                  <a:gd name="connsiteY7" fmla="*/ 11021 h 91494"/>
                  <a:gd name="connsiteX8" fmla="*/ 48213 w 68285"/>
                  <a:gd name="connsiteY8" fmla="*/ 40652 h 91494"/>
                  <a:gd name="connsiteX9" fmla="*/ 34529 w 68285"/>
                  <a:gd name="connsiteY9" fmla="*/ 32984 h 91494"/>
                  <a:gd name="connsiteX10" fmla="*/ 253 w 68285"/>
                  <a:gd name="connsiteY10" fmla="*/ 70024 h 91494"/>
                  <a:gd name="connsiteX11" fmla="*/ 20314 w 68285"/>
                  <a:gd name="connsiteY11" fmla="*/ 91598 h 91494"/>
                  <a:gd name="connsiteX12" fmla="*/ 39179 w 68285"/>
                  <a:gd name="connsiteY12" fmla="*/ 82501 h 91494"/>
                  <a:gd name="connsiteX13" fmla="*/ 52862 w 68285"/>
                  <a:gd name="connsiteY13" fmla="*/ 91598 h 91494"/>
                  <a:gd name="connsiteX14" fmla="*/ 63358 w 68285"/>
                  <a:gd name="connsiteY14" fmla="*/ 84710 h 91494"/>
                  <a:gd name="connsiteX15" fmla="*/ 68008 w 68285"/>
                  <a:gd name="connsiteY15" fmla="*/ 71714 h 91494"/>
                  <a:gd name="connsiteX16" fmla="*/ 65882 w 68285"/>
                  <a:gd name="connsiteY16" fmla="*/ 70024 h 91494"/>
                  <a:gd name="connsiteX17" fmla="*/ 62959 w 68285"/>
                  <a:gd name="connsiteY17" fmla="*/ 74053 h 91494"/>
                  <a:gd name="connsiteX18" fmla="*/ 53261 w 68285"/>
                  <a:gd name="connsiteY18" fmla="*/ 87959 h 91494"/>
                  <a:gd name="connsiteX19" fmla="*/ 48877 w 68285"/>
                  <a:gd name="connsiteY19" fmla="*/ 81591 h 91494"/>
                  <a:gd name="connsiteX20" fmla="*/ 49541 w 68285"/>
                  <a:gd name="connsiteY20" fmla="*/ 76262 h 91494"/>
                  <a:gd name="connsiteX21" fmla="*/ 68008 w 68285"/>
                  <a:gd name="connsiteY21" fmla="*/ 4003 h 91494"/>
                  <a:gd name="connsiteX22" fmla="*/ 39710 w 68285"/>
                  <a:gd name="connsiteY22" fmla="*/ 74053 h 91494"/>
                  <a:gd name="connsiteX23" fmla="*/ 32935 w 68285"/>
                  <a:gd name="connsiteY23" fmla="*/ 82761 h 91494"/>
                  <a:gd name="connsiteX24" fmla="*/ 20712 w 68285"/>
                  <a:gd name="connsiteY24" fmla="*/ 87959 h 91494"/>
                  <a:gd name="connsiteX25" fmla="*/ 11014 w 68285"/>
                  <a:gd name="connsiteY25" fmla="*/ 75353 h 91494"/>
                  <a:gd name="connsiteX26" fmla="*/ 17922 w 68285"/>
                  <a:gd name="connsiteY26" fmla="*/ 48970 h 91494"/>
                  <a:gd name="connsiteX27" fmla="*/ 34529 w 68285"/>
                  <a:gd name="connsiteY27" fmla="*/ 36623 h 91494"/>
                  <a:gd name="connsiteX28" fmla="*/ 46353 w 68285"/>
                  <a:gd name="connsiteY28" fmla="*/ 47930 h 91494"/>
                  <a:gd name="connsiteX29" fmla="*/ 45954 w 68285"/>
                  <a:gd name="connsiteY29" fmla="*/ 49750 h 91494"/>
                  <a:gd name="connsiteX30" fmla="*/ 39710 w 68285"/>
                  <a:gd name="connsiteY30" fmla="*/ 74053 h 91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8285" h="91494">
                    <a:moveTo>
                      <a:pt x="68008" y="4003"/>
                    </a:moveTo>
                    <a:cubicBezTo>
                      <a:pt x="68140" y="3743"/>
                      <a:pt x="68539" y="2053"/>
                      <a:pt x="68539" y="1923"/>
                    </a:cubicBezTo>
                    <a:cubicBezTo>
                      <a:pt x="68539" y="1273"/>
                      <a:pt x="68008" y="104"/>
                      <a:pt x="66413" y="104"/>
                    </a:cubicBezTo>
                    <a:cubicBezTo>
                      <a:pt x="63756" y="104"/>
                      <a:pt x="52730" y="1143"/>
                      <a:pt x="49408" y="1403"/>
                    </a:cubicBezTo>
                    <a:cubicBezTo>
                      <a:pt x="48346" y="1533"/>
                      <a:pt x="46486" y="1663"/>
                      <a:pt x="46486" y="4392"/>
                    </a:cubicBezTo>
                    <a:cubicBezTo>
                      <a:pt x="46486" y="6212"/>
                      <a:pt x="48346" y="6212"/>
                      <a:pt x="49940" y="6212"/>
                    </a:cubicBezTo>
                    <a:cubicBezTo>
                      <a:pt x="56317" y="6212"/>
                      <a:pt x="56317" y="7122"/>
                      <a:pt x="56317" y="8161"/>
                    </a:cubicBezTo>
                    <a:cubicBezTo>
                      <a:pt x="56317" y="9071"/>
                      <a:pt x="56051" y="9851"/>
                      <a:pt x="55785" y="11021"/>
                    </a:cubicBezTo>
                    <a:lnTo>
                      <a:pt x="48213" y="40652"/>
                    </a:lnTo>
                    <a:cubicBezTo>
                      <a:pt x="45423" y="36364"/>
                      <a:pt x="40906" y="32984"/>
                      <a:pt x="34529" y="32984"/>
                    </a:cubicBezTo>
                    <a:cubicBezTo>
                      <a:pt x="17524" y="32984"/>
                      <a:pt x="253" y="51309"/>
                      <a:pt x="253" y="70024"/>
                    </a:cubicBezTo>
                    <a:cubicBezTo>
                      <a:pt x="253" y="82631"/>
                      <a:pt x="8889" y="91598"/>
                      <a:pt x="20314" y="91598"/>
                    </a:cubicBezTo>
                    <a:cubicBezTo>
                      <a:pt x="27488" y="91598"/>
                      <a:pt x="33865" y="87569"/>
                      <a:pt x="39179" y="82501"/>
                    </a:cubicBezTo>
                    <a:cubicBezTo>
                      <a:pt x="41703" y="90299"/>
                      <a:pt x="49408" y="91598"/>
                      <a:pt x="52862" y="91598"/>
                    </a:cubicBezTo>
                    <a:cubicBezTo>
                      <a:pt x="57645" y="91598"/>
                      <a:pt x="60966" y="88739"/>
                      <a:pt x="63358" y="84710"/>
                    </a:cubicBezTo>
                    <a:cubicBezTo>
                      <a:pt x="66281" y="79641"/>
                      <a:pt x="68008" y="72234"/>
                      <a:pt x="68008" y="71714"/>
                    </a:cubicBezTo>
                    <a:cubicBezTo>
                      <a:pt x="68008" y="70024"/>
                      <a:pt x="66281" y="70024"/>
                      <a:pt x="65882" y="70024"/>
                    </a:cubicBezTo>
                    <a:cubicBezTo>
                      <a:pt x="64022" y="70024"/>
                      <a:pt x="63889" y="70544"/>
                      <a:pt x="62959" y="74053"/>
                    </a:cubicBezTo>
                    <a:cubicBezTo>
                      <a:pt x="61365" y="80291"/>
                      <a:pt x="58841" y="87959"/>
                      <a:pt x="53261" y="87959"/>
                    </a:cubicBezTo>
                    <a:cubicBezTo>
                      <a:pt x="49807" y="87959"/>
                      <a:pt x="48877" y="85100"/>
                      <a:pt x="48877" y="81591"/>
                    </a:cubicBezTo>
                    <a:cubicBezTo>
                      <a:pt x="48877" y="79122"/>
                      <a:pt x="49143" y="77952"/>
                      <a:pt x="49541" y="76262"/>
                    </a:cubicBezTo>
                    <a:lnTo>
                      <a:pt x="68008" y="4003"/>
                    </a:lnTo>
                    <a:close/>
                    <a:moveTo>
                      <a:pt x="39710" y="74053"/>
                    </a:moveTo>
                    <a:cubicBezTo>
                      <a:pt x="38780" y="77692"/>
                      <a:pt x="35857" y="80291"/>
                      <a:pt x="32935" y="82761"/>
                    </a:cubicBezTo>
                    <a:cubicBezTo>
                      <a:pt x="31739" y="83800"/>
                      <a:pt x="26425" y="87959"/>
                      <a:pt x="20712" y="87959"/>
                    </a:cubicBezTo>
                    <a:cubicBezTo>
                      <a:pt x="15797" y="87959"/>
                      <a:pt x="11014" y="84580"/>
                      <a:pt x="11014" y="75353"/>
                    </a:cubicBezTo>
                    <a:cubicBezTo>
                      <a:pt x="11014" y="68465"/>
                      <a:pt x="14867" y="54169"/>
                      <a:pt x="17922" y="48970"/>
                    </a:cubicBezTo>
                    <a:cubicBezTo>
                      <a:pt x="24034" y="38573"/>
                      <a:pt x="30809" y="36623"/>
                      <a:pt x="34529" y="36623"/>
                    </a:cubicBezTo>
                    <a:cubicBezTo>
                      <a:pt x="43829" y="36623"/>
                      <a:pt x="46353" y="46501"/>
                      <a:pt x="46353" y="47930"/>
                    </a:cubicBezTo>
                    <a:cubicBezTo>
                      <a:pt x="46353" y="48450"/>
                      <a:pt x="46087" y="49360"/>
                      <a:pt x="45954" y="49750"/>
                    </a:cubicBezTo>
                    <a:lnTo>
                      <a:pt x="39710" y="74053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1" name="Freeform 1840">
                <a:extLst>
                  <a:ext uri="{FF2B5EF4-FFF2-40B4-BE49-F238E27FC236}">
                    <a16:creationId xmlns:a16="http://schemas.microsoft.com/office/drawing/2014/main" id="{A8911A4A-2373-76DC-F4A6-1950A9C8B013}"/>
                  </a:ext>
                </a:extLst>
              </p:cNvPr>
              <p:cNvSpPr/>
              <p:nvPr>
                <p:custDataLst>
                  <p:tags r:id="rId114"/>
                </p:custDataLst>
              </p:nvPr>
            </p:nvSpPr>
            <p:spPr>
              <a:xfrm>
                <a:off x="19035933" y="12729251"/>
                <a:ext cx="99240" cy="87855"/>
              </a:xfrm>
              <a:custGeom>
                <a:avLst/>
                <a:gdLst>
                  <a:gd name="connsiteX0" fmla="*/ 59111 w 99240"/>
                  <a:gd name="connsiteY0" fmla="*/ 9322 h 87855"/>
                  <a:gd name="connsiteX1" fmla="*/ 63230 w 99240"/>
                  <a:gd name="connsiteY1" fmla="*/ 4904 h 87855"/>
                  <a:gd name="connsiteX2" fmla="*/ 71201 w 99240"/>
                  <a:gd name="connsiteY2" fmla="*/ 4774 h 87855"/>
                  <a:gd name="connsiteX3" fmla="*/ 86080 w 99240"/>
                  <a:gd name="connsiteY3" fmla="*/ 5813 h 87855"/>
                  <a:gd name="connsiteX4" fmla="*/ 92324 w 99240"/>
                  <a:gd name="connsiteY4" fmla="*/ 16080 h 87855"/>
                  <a:gd name="connsiteX5" fmla="*/ 91394 w 99240"/>
                  <a:gd name="connsiteY5" fmla="*/ 26608 h 87855"/>
                  <a:gd name="connsiteX6" fmla="*/ 91128 w 99240"/>
                  <a:gd name="connsiteY6" fmla="*/ 28037 h 87855"/>
                  <a:gd name="connsiteX7" fmla="*/ 93387 w 99240"/>
                  <a:gd name="connsiteY7" fmla="*/ 29987 h 87855"/>
                  <a:gd name="connsiteX8" fmla="*/ 95911 w 99240"/>
                  <a:gd name="connsiteY8" fmla="*/ 26738 h 87855"/>
                  <a:gd name="connsiteX9" fmla="*/ 99498 w 99240"/>
                  <a:gd name="connsiteY9" fmla="*/ 1914 h 87855"/>
                  <a:gd name="connsiteX10" fmla="*/ 95513 w 99240"/>
                  <a:gd name="connsiteY10" fmla="*/ 95 h 87855"/>
                  <a:gd name="connsiteX11" fmla="*/ 13809 w 99240"/>
                  <a:gd name="connsiteY11" fmla="*/ 95 h 87855"/>
                  <a:gd name="connsiteX12" fmla="*/ 9292 w 99240"/>
                  <a:gd name="connsiteY12" fmla="*/ 2824 h 87855"/>
                  <a:gd name="connsiteX13" fmla="*/ 922 w 99240"/>
                  <a:gd name="connsiteY13" fmla="*/ 25828 h 87855"/>
                  <a:gd name="connsiteX14" fmla="*/ 258 w 99240"/>
                  <a:gd name="connsiteY14" fmla="*/ 28167 h 87855"/>
                  <a:gd name="connsiteX15" fmla="*/ 2516 w 99240"/>
                  <a:gd name="connsiteY15" fmla="*/ 29987 h 87855"/>
                  <a:gd name="connsiteX16" fmla="*/ 5306 w 99240"/>
                  <a:gd name="connsiteY16" fmla="*/ 26867 h 87855"/>
                  <a:gd name="connsiteX17" fmla="*/ 37589 w 99240"/>
                  <a:gd name="connsiteY17" fmla="*/ 4774 h 87855"/>
                  <a:gd name="connsiteX18" fmla="*/ 43169 w 99240"/>
                  <a:gd name="connsiteY18" fmla="*/ 4774 h 87855"/>
                  <a:gd name="connsiteX19" fmla="*/ 47287 w 99240"/>
                  <a:gd name="connsiteY19" fmla="*/ 6073 h 87855"/>
                  <a:gd name="connsiteX20" fmla="*/ 46756 w 99240"/>
                  <a:gd name="connsiteY20" fmla="*/ 8803 h 87855"/>
                  <a:gd name="connsiteX21" fmla="*/ 29220 w 99240"/>
                  <a:gd name="connsiteY21" fmla="*/ 77163 h 87855"/>
                  <a:gd name="connsiteX22" fmla="*/ 13676 w 99240"/>
                  <a:gd name="connsiteY22" fmla="*/ 83272 h 87855"/>
                  <a:gd name="connsiteX23" fmla="*/ 7698 w 99240"/>
                  <a:gd name="connsiteY23" fmla="*/ 86131 h 87855"/>
                  <a:gd name="connsiteX24" fmla="*/ 9956 w 99240"/>
                  <a:gd name="connsiteY24" fmla="*/ 87950 h 87855"/>
                  <a:gd name="connsiteX25" fmla="*/ 21381 w 99240"/>
                  <a:gd name="connsiteY25" fmla="*/ 87561 h 87855"/>
                  <a:gd name="connsiteX26" fmla="*/ 32807 w 99240"/>
                  <a:gd name="connsiteY26" fmla="*/ 87431 h 87855"/>
                  <a:gd name="connsiteX27" fmla="*/ 44763 w 99240"/>
                  <a:gd name="connsiteY27" fmla="*/ 87561 h 87855"/>
                  <a:gd name="connsiteX28" fmla="*/ 55923 w 99240"/>
                  <a:gd name="connsiteY28" fmla="*/ 87950 h 87855"/>
                  <a:gd name="connsiteX29" fmla="*/ 58978 w 99240"/>
                  <a:gd name="connsiteY29" fmla="*/ 85091 h 87855"/>
                  <a:gd name="connsiteX30" fmla="*/ 53531 w 99240"/>
                  <a:gd name="connsiteY30" fmla="*/ 83272 h 87855"/>
                  <a:gd name="connsiteX31" fmla="*/ 45826 w 99240"/>
                  <a:gd name="connsiteY31" fmla="*/ 83012 h 87855"/>
                  <a:gd name="connsiteX32" fmla="*/ 41043 w 99240"/>
                  <a:gd name="connsiteY32" fmla="*/ 80542 h 87855"/>
                  <a:gd name="connsiteX33" fmla="*/ 41575 w 99240"/>
                  <a:gd name="connsiteY33" fmla="*/ 77553 h 87855"/>
                  <a:gd name="connsiteX34" fmla="*/ 59111 w 99240"/>
                  <a:gd name="connsiteY34" fmla="*/ 9322 h 87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9240" h="87855">
                    <a:moveTo>
                      <a:pt x="59111" y="9322"/>
                    </a:moveTo>
                    <a:cubicBezTo>
                      <a:pt x="60041" y="5553"/>
                      <a:pt x="60307" y="5164"/>
                      <a:pt x="63230" y="4904"/>
                    </a:cubicBezTo>
                    <a:cubicBezTo>
                      <a:pt x="63894" y="4774"/>
                      <a:pt x="68544" y="4774"/>
                      <a:pt x="71201" y="4774"/>
                    </a:cubicBezTo>
                    <a:cubicBezTo>
                      <a:pt x="79305" y="4774"/>
                      <a:pt x="82759" y="4774"/>
                      <a:pt x="86080" y="5813"/>
                    </a:cubicBezTo>
                    <a:cubicBezTo>
                      <a:pt x="92058" y="7633"/>
                      <a:pt x="92324" y="11402"/>
                      <a:pt x="92324" y="16080"/>
                    </a:cubicBezTo>
                    <a:cubicBezTo>
                      <a:pt x="92324" y="18160"/>
                      <a:pt x="92324" y="19849"/>
                      <a:pt x="91394" y="26608"/>
                    </a:cubicBezTo>
                    <a:lnTo>
                      <a:pt x="91128" y="28037"/>
                    </a:lnTo>
                    <a:cubicBezTo>
                      <a:pt x="91128" y="29337"/>
                      <a:pt x="92058" y="29987"/>
                      <a:pt x="93387" y="29987"/>
                    </a:cubicBezTo>
                    <a:cubicBezTo>
                      <a:pt x="95380" y="29987"/>
                      <a:pt x="95645" y="28817"/>
                      <a:pt x="95911" y="26738"/>
                    </a:cubicBezTo>
                    <a:lnTo>
                      <a:pt x="99498" y="1914"/>
                    </a:lnTo>
                    <a:cubicBezTo>
                      <a:pt x="99498" y="95"/>
                      <a:pt x="97904" y="95"/>
                      <a:pt x="95513" y="95"/>
                    </a:cubicBezTo>
                    <a:lnTo>
                      <a:pt x="13809" y="95"/>
                    </a:lnTo>
                    <a:cubicBezTo>
                      <a:pt x="10487" y="95"/>
                      <a:pt x="10222" y="95"/>
                      <a:pt x="9292" y="2824"/>
                    </a:cubicBezTo>
                    <a:lnTo>
                      <a:pt x="922" y="25828"/>
                    </a:lnTo>
                    <a:cubicBezTo>
                      <a:pt x="789" y="26348"/>
                      <a:pt x="258" y="27517"/>
                      <a:pt x="258" y="28167"/>
                    </a:cubicBezTo>
                    <a:cubicBezTo>
                      <a:pt x="258" y="28687"/>
                      <a:pt x="524" y="29987"/>
                      <a:pt x="2516" y="29987"/>
                    </a:cubicBezTo>
                    <a:cubicBezTo>
                      <a:pt x="4243" y="29987"/>
                      <a:pt x="4509" y="29337"/>
                      <a:pt x="5306" y="26867"/>
                    </a:cubicBezTo>
                    <a:cubicBezTo>
                      <a:pt x="13012" y="6073"/>
                      <a:pt x="17396" y="4774"/>
                      <a:pt x="37589" y="4774"/>
                    </a:cubicBezTo>
                    <a:lnTo>
                      <a:pt x="43169" y="4774"/>
                    </a:lnTo>
                    <a:cubicBezTo>
                      <a:pt x="47155" y="4774"/>
                      <a:pt x="47287" y="4904"/>
                      <a:pt x="47287" y="6073"/>
                    </a:cubicBezTo>
                    <a:cubicBezTo>
                      <a:pt x="47287" y="6203"/>
                      <a:pt x="47287" y="6853"/>
                      <a:pt x="46756" y="8803"/>
                    </a:cubicBezTo>
                    <a:lnTo>
                      <a:pt x="29220" y="77163"/>
                    </a:lnTo>
                    <a:cubicBezTo>
                      <a:pt x="28024" y="81972"/>
                      <a:pt x="27625" y="83272"/>
                      <a:pt x="13676" y="83272"/>
                    </a:cubicBezTo>
                    <a:cubicBezTo>
                      <a:pt x="8893" y="83272"/>
                      <a:pt x="7698" y="83272"/>
                      <a:pt x="7698" y="86131"/>
                    </a:cubicBezTo>
                    <a:cubicBezTo>
                      <a:pt x="7698" y="86521"/>
                      <a:pt x="7963" y="87950"/>
                      <a:pt x="9956" y="87950"/>
                    </a:cubicBezTo>
                    <a:cubicBezTo>
                      <a:pt x="13676" y="87950"/>
                      <a:pt x="17661" y="87561"/>
                      <a:pt x="21381" y="87561"/>
                    </a:cubicBezTo>
                    <a:cubicBezTo>
                      <a:pt x="25101" y="87561"/>
                      <a:pt x="29087" y="87431"/>
                      <a:pt x="32807" y="87431"/>
                    </a:cubicBezTo>
                    <a:cubicBezTo>
                      <a:pt x="36526" y="87431"/>
                      <a:pt x="41043" y="87431"/>
                      <a:pt x="44763" y="87561"/>
                    </a:cubicBezTo>
                    <a:cubicBezTo>
                      <a:pt x="48350" y="87690"/>
                      <a:pt x="52336" y="87950"/>
                      <a:pt x="55923" y="87950"/>
                    </a:cubicBezTo>
                    <a:cubicBezTo>
                      <a:pt x="56986" y="87950"/>
                      <a:pt x="58978" y="87950"/>
                      <a:pt x="58978" y="85091"/>
                    </a:cubicBezTo>
                    <a:cubicBezTo>
                      <a:pt x="58978" y="83272"/>
                      <a:pt x="57650" y="83272"/>
                      <a:pt x="53531" y="83272"/>
                    </a:cubicBezTo>
                    <a:cubicBezTo>
                      <a:pt x="51007" y="83272"/>
                      <a:pt x="48350" y="83142"/>
                      <a:pt x="45826" y="83012"/>
                    </a:cubicBezTo>
                    <a:cubicBezTo>
                      <a:pt x="41309" y="82622"/>
                      <a:pt x="41043" y="82102"/>
                      <a:pt x="41043" y="80542"/>
                    </a:cubicBezTo>
                    <a:cubicBezTo>
                      <a:pt x="41043" y="79633"/>
                      <a:pt x="41043" y="79373"/>
                      <a:pt x="41575" y="77553"/>
                    </a:cubicBezTo>
                    <a:lnTo>
                      <a:pt x="59111" y="9322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2" name="Freeform 1841">
                <a:extLst>
                  <a:ext uri="{FF2B5EF4-FFF2-40B4-BE49-F238E27FC236}">
                    <a16:creationId xmlns:a16="http://schemas.microsoft.com/office/drawing/2014/main" id="{973787B2-4F15-8514-C5DC-1DA2D23C2C7C}"/>
                  </a:ext>
                </a:extLst>
              </p:cNvPr>
              <p:cNvSpPr/>
              <p:nvPr>
                <p:custDataLst>
                  <p:tags r:id="rId115"/>
                </p:custDataLst>
              </p:nvPr>
            </p:nvSpPr>
            <p:spPr>
              <a:xfrm>
                <a:off x="19160218" y="12794617"/>
                <a:ext cx="73827" cy="185662"/>
              </a:xfrm>
              <a:custGeom>
                <a:avLst/>
                <a:gdLst>
                  <a:gd name="connsiteX0" fmla="*/ 73143 w 73827"/>
                  <a:gd name="connsiteY0" fmla="*/ 7156 h 185662"/>
                  <a:gd name="connsiteX1" fmla="*/ 74092 w 73827"/>
                  <a:gd name="connsiteY1" fmla="*/ 3814 h 185662"/>
                  <a:gd name="connsiteX2" fmla="*/ 70296 w 73827"/>
                  <a:gd name="connsiteY2" fmla="*/ 101 h 185662"/>
                  <a:gd name="connsiteX3" fmla="*/ 67070 w 73827"/>
                  <a:gd name="connsiteY3" fmla="*/ 1772 h 185662"/>
                  <a:gd name="connsiteX4" fmla="*/ 1213 w 73827"/>
                  <a:gd name="connsiteY4" fmla="*/ 178709 h 185662"/>
                  <a:gd name="connsiteX5" fmla="*/ 264 w 73827"/>
                  <a:gd name="connsiteY5" fmla="*/ 182050 h 185662"/>
                  <a:gd name="connsiteX6" fmla="*/ 4060 w 73827"/>
                  <a:gd name="connsiteY6" fmla="*/ 185764 h 185662"/>
                  <a:gd name="connsiteX7" fmla="*/ 8235 w 73827"/>
                  <a:gd name="connsiteY7" fmla="*/ 181308 h 185662"/>
                  <a:gd name="connsiteX8" fmla="*/ 73143 w 73827"/>
                  <a:gd name="connsiteY8" fmla="*/ 7156 h 185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827" h="185662">
                    <a:moveTo>
                      <a:pt x="73143" y="7156"/>
                    </a:moveTo>
                    <a:cubicBezTo>
                      <a:pt x="74092" y="4743"/>
                      <a:pt x="74092" y="4000"/>
                      <a:pt x="74092" y="3814"/>
                    </a:cubicBezTo>
                    <a:cubicBezTo>
                      <a:pt x="74092" y="1772"/>
                      <a:pt x="72384" y="101"/>
                      <a:pt x="70296" y="101"/>
                    </a:cubicBezTo>
                    <a:cubicBezTo>
                      <a:pt x="68967" y="101"/>
                      <a:pt x="67639" y="658"/>
                      <a:pt x="67070" y="1772"/>
                    </a:cubicBezTo>
                    <a:lnTo>
                      <a:pt x="1213" y="178709"/>
                    </a:lnTo>
                    <a:cubicBezTo>
                      <a:pt x="264" y="181122"/>
                      <a:pt x="264" y="181865"/>
                      <a:pt x="264" y="182050"/>
                    </a:cubicBezTo>
                    <a:cubicBezTo>
                      <a:pt x="264" y="184093"/>
                      <a:pt x="1972" y="185764"/>
                      <a:pt x="4060" y="185764"/>
                    </a:cubicBezTo>
                    <a:cubicBezTo>
                      <a:pt x="6527" y="185764"/>
                      <a:pt x="7096" y="184464"/>
                      <a:pt x="8235" y="181308"/>
                    </a:cubicBezTo>
                    <a:lnTo>
                      <a:pt x="73143" y="7156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3" name="Freeform 1842">
                <a:extLst>
                  <a:ext uri="{FF2B5EF4-FFF2-40B4-BE49-F238E27FC236}">
                    <a16:creationId xmlns:a16="http://schemas.microsoft.com/office/drawing/2014/main" id="{D97FB7A2-996A-263C-4A3A-E82084D80B74}"/>
                  </a:ext>
                </a:extLst>
              </p:cNvPr>
              <p:cNvSpPr/>
              <p:nvPr>
                <p:custDataLst>
                  <p:tags r:id="rId116"/>
                </p:custDataLst>
              </p:nvPr>
            </p:nvSpPr>
            <p:spPr>
              <a:xfrm>
                <a:off x="19258529" y="12783645"/>
                <a:ext cx="148034" cy="185662"/>
              </a:xfrm>
              <a:custGeom>
                <a:avLst/>
                <a:gdLst>
                  <a:gd name="connsiteX0" fmla="*/ 60242 w 148034"/>
                  <a:gd name="connsiteY0" fmla="*/ 166261 h 185662"/>
                  <a:gd name="connsiteX1" fmla="*/ 26839 w 148034"/>
                  <a:gd name="connsiteY1" fmla="*/ 94039 h 185662"/>
                  <a:gd name="connsiteX2" fmla="*/ 23993 w 148034"/>
                  <a:gd name="connsiteY2" fmla="*/ 91068 h 185662"/>
                  <a:gd name="connsiteX3" fmla="*/ 20766 w 148034"/>
                  <a:gd name="connsiteY3" fmla="*/ 92553 h 185662"/>
                  <a:gd name="connsiteX4" fmla="*/ 2736 w 148034"/>
                  <a:gd name="connsiteY4" fmla="*/ 105921 h 185662"/>
                  <a:gd name="connsiteX5" fmla="*/ 269 w 148034"/>
                  <a:gd name="connsiteY5" fmla="*/ 108892 h 185662"/>
                  <a:gd name="connsiteX6" fmla="*/ 2167 w 148034"/>
                  <a:gd name="connsiteY6" fmla="*/ 110934 h 185662"/>
                  <a:gd name="connsiteX7" fmla="*/ 8620 w 148034"/>
                  <a:gd name="connsiteY7" fmla="*/ 106849 h 185662"/>
                  <a:gd name="connsiteX8" fmla="*/ 14693 w 148034"/>
                  <a:gd name="connsiteY8" fmla="*/ 102394 h 185662"/>
                  <a:gd name="connsiteX9" fmla="*/ 52081 w 148034"/>
                  <a:gd name="connsiteY9" fmla="*/ 182785 h 185662"/>
                  <a:gd name="connsiteX10" fmla="*/ 56067 w 148034"/>
                  <a:gd name="connsiteY10" fmla="*/ 185756 h 185662"/>
                  <a:gd name="connsiteX11" fmla="*/ 60812 w 148034"/>
                  <a:gd name="connsiteY11" fmla="*/ 182043 h 185662"/>
                  <a:gd name="connsiteX12" fmla="*/ 146975 w 148034"/>
                  <a:gd name="connsiteY12" fmla="*/ 7520 h 185662"/>
                  <a:gd name="connsiteX13" fmla="*/ 148304 w 148034"/>
                  <a:gd name="connsiteY13" fmla="*/ 3807 h 185662"/>
                  <a:gd name="connsiteX14" fmla="*/ 144508 w 148034"/>
                  <a:gd name="connsiteY14" fmla="*/ 94 h 185662"/>
                  <a:gd name="connsiteX15" fmla="*/ 140143 w 148034"/>
                  <a:gd name="connsiteY15" fmla="*/ 3992 h 185662"/>
                  <a:gd name="connsiteX16" fmla="*/ 60242 w 148034"/>
                  <a:gd name="connsiteY16" fmla="*/ 166261 h 185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8034" h="185662">
                    <a:moveTo>
                      <a:pt x="60242" y="166261"/>
                    </a:moveTo>
                    <a:lnTo>
                      <a:pt x="26839" y="94039"/>
                    </a:lnTo>
                    <a:cubicBezTo>
                      <a:pt x="25511" y="91068"/>
                      <a:pt x="24562" y="91068"/>
                      <a:pt x="23993" y="91068"/>
                    </a:cubicBezTo>
                    <a:cubicBezTo>
                      <a:pt x="23803" y="91068"/>
                      <a:pt x="22854" y="91068"/>
                      <a:pt x="20766" y="92553"/>
                    </a:cubicBezTo>
                    <a:lnTo>
                      <a:pt x="2736" y="105921"/>
                    </a:lnTo>
                    <a:cubicBezTo>
                      <a:pt x="269" y="107778"/>
                      <a:pt x="269" y="108335"/>
                      <a:pt x="269" y="108892"/>
                    </a:cubicBezTo>
                    <a:cubicBezTo>
                      <a:pt x="269" y="109820"/>
                      <a:pt x="838" y="110934"/>
                      <a:pt x="2167" y="110934"/>
                    </a:cubicBezTo>
                    <a:cubicBezTo>
                      <a:pt x="3306" y="110934"/>
                      <a:pt x="6532" y="108335"/>
                      <a:pt x="8620" y="106849"/>
                    </a:cubicBezTo>
                    <a:cubicBezTo>
                      <a:pt x="9758" y="105921"/>
                      <a:pt x="12605" y="103879"/>
                      <a:pt x="14693" y="102394"/>
                    </a:cubicBezTo>
                    <a:lnTo>
                      <a:pt x="52081" y="182785"/>
                    </a:lnTo>
                    <a:cubicBezTo>
                      <a:pt x="53410" y="185756"/>
                      <a:pt x="54359" y="185756"/>
                      <a:pt x="56067" y="185756"/>
                    </a:cubicBezTo>
                    <a:cubicBezTo>
                      <a:pt x="58914" y="185756"/>
                      <a:pt x="59483" y="184642"/>
                      <a:pt x="60812" y="182043"/>
                    </a:cubicBezTo>
                    <a:lnTo>
                      <a:pt x="146975" y="7520"/>
                    </a:lnTo>
                    <a:cubicBezTo>
                      <a:pt x="148304" y="4921"/>
                      <a:pt x="148304" y="4178"/>
                      <a:pt x="148304" y="3807"/>
                    </a:cubicBezTo>
                    <a:cubicBezTo>
                      <a:pt x="148304" y="1950"/>
                      <a:pt x="146786" y="94"/>
                      <a:pt x="144508" y="94"/>
                    </a:cubicBezTo>
                    <a:cubicBezTo>
                      <a:pt x="142990" y="94"/>
                      <a:pt x="141661" y="1022"/>
                      <a:pt x="140143" y="3992"/>
                    </a:cubicBezTo>
                    <a:lnTo>
                      <a:pt x="60242" y="166261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4" name="Freeform 1843">
                <a:extLst>
                  <a:ext uri="{FF2B5EF4-FFF2-40B4-BE49-F238E27FC236}">
                    <a16:creationId xmlns:a16="http://schemas.microsoft.com/office/drawing/2014/main" id="{DEB1CF87-9A7A-AC1B-7CE5-9D97028BA452}"/>
                  </a:ext>
                </a:extLst>
              </p:cNvPr>
              <p:cNvSpPr/>
              <p:nvPr>
                <p:custDataLst>
                  <p:tags r:id="rId117"/>
                </p:custDataLst>
              </p:nvPr>
            </p:nvSpPr>
            <p:spPr>
              <a:xfrm>
                <a:off x="19402832" y="12783645"/>
                <a:ext cx="82132" cy="7426"/>
              </a:xfrm>
              <a:custGeom>
                <a:avLst/>
                <a:gdLst>
                  <a:gd name="connsiteX0" fmla="*/ 0 w 82132"/>
                  <a:gd name="connsiteY0" fmla="*/ 0 h 7426"/>
                  <a:gd name="connsiteX1" fmla="*/ 82132 w 82132"/>
                  <a:gd name="connsiteY1" fmla="*/ 0 h 7426"/>
                  <a:gd name="connsiteX2" fmla="*/ 82132 w 82132"/>
                  <a:gd name="connsiteY2" fmla="*/ 7426 h 7426"/>
                  <a:gd name="connsiteX3" fmla="*/ 0 w 82132"/>
                  <a:gd name="connsiteY3" fmla="*/ 7426 h 7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2132" h="7426">
                    <a:moveTo>
                      <a:pt x="0" y="0"/>
                    </a:moveTo>
                    <a:lnTo>
                      <a:pt x="82132" y="0"/>
                    </a:lnTo>
                    <a:lnTo>
                      <a:pt x="82132" y="7426"/>
                    </a:lnTo>
                    <a:lnTo>
                      <a:pt x="0" y="7426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5" name="Freeform 1844">
                <a:extLst>
                  <a:ext uri="{FF2B5EF4-FFF2-40B4-BE49-F238E27FC236}">
                    <a16:creationId xmlns:a16="http://schemas.microsoft.com/office/drawing/2014/main" id="{0B91961C-7074-7087-08C2-6AAE1C8CB976}"/>
                  </a:ext>
                </a:extLst>
              </p:cNvPr>
              <p:cNvSpPr/>
              <p:nvPr>
                <p:custDataLst>
                  <p:tags r:id="rId118"/>
                </p:custDataLst>
              </p:nvPr>
            </p:nvSpPr>
            <p:spPr>
              <a:xfrm>
                <a:off x="19410613" y="12851801"/>
                <a:ext cx="73827" cy="84105"/>
              </a:xfrm>
              <a:custGeom>
                <a:avLst/>
                <a:gdLst>
                  <a:gd name="connsiteX0" fmla="*/ 67652 w 73827"/>
                  <a:gd name="connsiteY0" fmla="*/ 11612 h 84105"/>
                  <a:gd name="connsiteX1" fmla="*/ 59302 w 73827"/>
                  <a:gd name="connsiteY1" fmla="*/ 14212 h 84105"/>
                  <a:gd name="connsiteX2" fmla="*/ 55885 w 73827"/>
                  <a:gd name="connsiteY2" fmla="*/ 21452 h 84105"/>
                  <a:gd name="connsiteX3" fmla="*/ 62908 w 73827"/>
                  <a:gd name="connsiteY3" fmla="*/ 27951 h 84105"/>
                  <a:gd name="connsiteX4" fmla="*/ 73536 w 73827"/>
                  <a:gd name="connsiteY4" fmla="*/ 16068 h 84105"/>
                  <a:gd name="connsiteX5" fmla="*/ 51141 w 73827"/>
                  <a:gd name="connsiteY5" fmla="*/ 101 h 84105"/>
                  <a:gd name="connsiteX6" fmla="*/ 277 w 73827"/>
                  <a:gd name="connsiteY6" fmla="*/ 52829 h 84105"/>
                  <a:gd name="connsiteX7" fmla="*/ 31023 w 73827"/>
                  <a:gd name="connsiteY7" fmla="*/ 84206 h 84105"/>
                  <a:gd name="connsiteX8" fmla="*/ 74105 w 73827"/>
                  <a:gd name="connsiteY8" fmla="*/ 62298 h 84105"/>
                  <a:gd name="connsiteX9" fmla="*/ 71828 w 73827"/>
                  <a:gd name="connsiteY9" fmla="*/ 59885 h 84105"/>
                  <a:gd name="connsiteX10" fmla="*/ 69360 w 73827"/>
                  <a:gd name="connsiteY10" fmla="*/ 61741 h 84105"/>
                  <a:gd name="connsiteX11" fmla="*/ 31403 w 73827"/>
                  <a:gd name="connsiteY11" fmla="*/ 80122 h 84105"/>
                  <a:gd name="connsiteX12" fmla="*/ 14322 w 73827"/>
                  <a:gd name="connsiteY12" fmla="*/ 59885 h 84105"/>
                  <a:gd name="connsiteX13" fmla="*/ 24570 w 73827"/>
                  <a:gd name="connsiteY13" fmla="*/ 22752 h 84105"/>
                  <a:gd name="connsiteX14" fmla="*/ 51330 w 73827"/>
                  <a:gd name="connsiteY14" fmla="*/ 4186 h 84105"/>
                  <a:gd name="connsiteX15" fmla="*/ 67652 w 73827"/>
                  <a:gd name="connsiteY15" fmla="*/ 11612 h 84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3827" h="84105">
                    <a:moveTo>
                      <a:pt x="67652" y="11612"/>
                    </a:moveTo>
                    <a:cubicBezTo>
                      <a:pt x="64616" y="11612"/>
                      <a:pt x="61959" y="11612"/>
                      <a:pt x="59302" y="14212"/>
                    </a:cubicBezTo>
                    <a:cubicBezTo>
                      <a:pt x="56265" y="16996"/>
                      <a:pt x="55885" y="20153"/>
                      <a:pt x="55885" y="21452"/>
                    </a:cubicBezTo>
                    <a:cubicBezTo>
                      <a:pt x="55885" y="25908"/>
                      <a:pt x="59302" y="27951"/>
                      <a:pt x="62908" y="27951"/>
                    </a:cubicBezTo>
                    <a:cubicBezTo>
                      <a:pt x="68411" y="27951"/>
                      <a:pt x="73536" y="23495"/>
                      <a:pt x="73536" y="16068"/>
                    </a:cubicBezTo>
                    <a:cubicBezTo>
                      <a:pt x="73536" y="6971"/>
                      <a:pt x="64616" y="101"/>
                      <a:pt x="51141" y="101"/>
                    </a:cubicBezTo>
                    <a:cubicBezTo>
                      <a:pt x="25519" y="101"/>
                      <a:pt x="277" y="26651"/>
                      <a:pt x="277" y="52829"/>
                    </a:cubicBezTo>
                    <a:cubicBezTo>
                      <a:pt x="277" y="69539"/>
                      <a:pt x="11285" y="84206"/>
                      <a:pt x="31023" y="84206"/>
                    </a:cubicBezTo>
                    <a:cubicBezTo>
                      <a:pt x="58163" y="84206"/>
                      <a:pt x="74105" y="64526"/>
                      <a:pt x="74105" y="62298"/>
                    </a:cubicBezTo>
                    <a:cubicBezTo>
                      <a:pt x="74105" y="61184"/>
                      <a:pt x="72966" y="59885"/>
                      <a:pt x="71828" y="59885"/>
                    </a:cubicBezTo>
                    <a:cubicBezTo>
                      <a:pt x="70879" y="59885"/>
                      <a:pt x="70499" y="60256"/>
                      <a:pt x="69360" y="61741"/>
                    </a:cubicBezTo>
                    <a:cubicBezTo>
                      <a:pt x="54367" y="80122"/>
                      <a:pt x="33680" y="80122"/>
                      <a:pt x="31403" y="80122"/>
                    </a:cubicBezTo>
                    <a:cubicBezTo>
                      <a:pt x="19446" y="80122"/>
                      <a:pt x="14322" y="71024"/>
                      <a:pt x="14322" y="59885"/>
                    </a:cubicBezTo>
                    <a:cubicBezTo>
                      <a:pt x="14322" y="52272"/>
                      <a:pt x="18117" y="34263"/>
                      <a:pt x="24570" y="22752"/>
                    </a:cubicBezTo>
                    <a:cubicBezTo>
                      <a:pt x="30454" y="12169"/>
                      <a:pt x="40892" y="4186"/>
                      <a:pt x="51330" y="4186"/>
                    </a:cubicBezTo>
                    <a:cubicBezTo>
                      <a:pt x="57783" y="4186"/>
                      <a:pt x="64995" y="6599"/>
                      <a:pt x="67652" y="116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6" name="Freeform 1845">
                <a:extLst>
                  <a:ext uri="{FF2B5EF4-FFF2-40B4-BE49-F238E27FC236}">
                    <a16:creationId xmlns:a16="http://schemas.microsoft.com/office/drawing/2014/main" id="{A2965CD6-C2A9-8C0A-C813-E310FEBFBDAF}"/>
                  </a:ext>
                </a:extLst>
              </p:cNvPr>
              <p:cNvSpPr/>
              <p:nvPr>
                <p:custDataLst>
                  <p:tags r:id="rId119"/>
                </p:custDataLst>
              </p:nvPr>
            </p:nvSpPr>
            <p:spPr>
              <a:xfrm>
                <a:off x="19495782" y="12794617"/>
                <a:ext cx="44030" cy="185662"/>
              </a:xfrm>
              <a:custGeom>
                <a:avLst/>
                <a:gdLst>
                  <a:gd name="connsiteX0" fmla="*/ 44313 w 44030"/>
                  <a:gd name="connsiteY0" fmla="*/ 92932 h 185662"/>
                  <a:gd name="connsiteX1" fmla="*/ 31787 w 44030"/>
                  <a:gd name="connsiteY1" fmla="*/ 35006 h 185662"/>
                  <a:gd name="connsiteX2" fmla="*/ 2180 w 44030"/>
                  <a:gd name="connsiteY2" fmla="*/ 101 h 185662"/>
                  <a:gd name="connsiteX3" fmla="*/ 282 w 44030"/>
                  <a:gd name="connsiteY3" fmla="*/ 1958 h 185662"/>
                  <a:gd name="connsiteX4" fmla="*/ 3888 w 44030"/>
                  <a:gd name="connsiteY4" fmla="*/ 6228 h 185662"/>
                  <a:gd name="connsiteX5" fmla="*/ 33305 w 44030"/>
                  <a:gd name="connsiteY5" fmla="*/ 92932 h 185662"/>
                  <a:gd name="connsiteX6" fmla="*/ 2749 w 44030"/>
                  <a:gd name="connsiteY6" fmla="*/ 180751 h 185662"/>
                  <a:gd name="connsiteX7" fmla="*/ 282 w 44030"/>
                  <a:gd name="connsiteY7" fmla="*/ 183907 h 185662"/>
                  <a:gd name="connsiteX8" fmla="*/ 2180 w 44030"/>
                  <a:gd name="connsiteY8" fmla="*/ 185764 h 185662"/>
                  <a:gd name="connsiteX9" fmla="*/ 32356 w 44030"/>
                  <a:gd name="connsiteY9" fmla="*/ 149559 h 185662"/>
                  <a:gd name="connsiteX10" fmla="*/ 44313 w 44030"/>
                  <a:gd name="connsiteY10" fmla="*/ 92932 h 185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030" h="185662">
                    <a:moveTo>
                      <a:pt x="44313" y="92932"/>
                    </a:moveTo>
                    <a:cubicBezTo>
                      <a:pt x="44313" y="78451"/>
                      <a:pt x="42225" y="55986"/>
                      <a:pt x="31787" y="35006"/>
                    </a:cubicBezTo>
                    <a:cubicBezTo>
                      <a:pt x="20399" y="12169"/>
                      <a:pt x="4077" y="101"/>
                      <a:pt x="2180" y="101"/>
                    </a:cubicBezTo>
                    <a:cubicBezTo>
                      <a:pt x="1041" y="101"/>
                      <a:pt x="282" y="844"/>
                      <a:pt x="282" y="1958"/>
                    </a:cubicBezTo>
                    <a:cubicBezTo>
                      <a:pt x="282" y="2515"/>
                      <a:pt x="282" y="2886"/>
                      <a:pt x="3888" y="6228"/>
                    </a:cubicBezTo>
                    <a:cubicBezTo>
                      <a:pt x="22487" y="24609"/>
                      <a:pt x="33305" y="54129"/>
                      <a:pt x="33305" y="92932"/>
                    </a:cubicBezTo>
                    <a:cubicBezTo>
                      <a:pt x="33305" y="124681"/>
                      <a:pt x="26283" y="157357"/>
                      <a:pt x="2749" y="180751"/>
                    </a:cubicBezTo>
                    <a:cubicBezTo>
                      <a:pt x="282" y="182979"/>
                      <a:pt x="282" y="183350"/>
                      <a:pt x="282" y="183907"/>
                    </a:cubicBezTo>
                    <a:cubicBezTo>
                      <a:pt x="282" y="185021"/>
                      <a:pt x="1041" y="185764"/>
                      <a:pt x="2180" y="185764"/>
                    </a:cubicBezTo>
                    <a:cubicBezTo>
                      <a:pt x="4077" y="185764"/>
                      <a:pt x="21158" y="173139"/>
                      <a:pt x="32356" y="149559"/>
                    </a:cubicBezTo>
                    <a:cubicBezTo>
                      <a:pt x="42035" y="129137"/>
                      <a:pt x="44313" y="108528"/>
                      <a:pt x="44313" y="9293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7" name="Freeform 1846">
                <a:extLst>
                  <a:ext uri="{FF2B5EF4-FFF2-40B4-BE49-F238E27FC236}">
                    <a16:creationId xmlns:a16="http://schemas.microsoft.com/office/drawing/2014/main" id="{DAE0113C-B419-A456-9C14-B6672C3CE6D8}"/>
                  </a:ext>
                </a:extLst>
              </p:cNvPr>
              <p:cNvSpPr/>
              <p:nvPr>
                <p:custDataLst>
                  <p:tags r:id="rId120"/>
                </p:custDataLst>
              </p:nvPr>
            </p:nvSpPr>
            <p:spPr>
              <a:xfrm>
                <a:off x="19565983" y="12849944"/>
                <a:ext cx="107420" cy="85404"/>
              </a:xfrm>
              <a:custGeom>
                <a:avLst/>
                <a:gdLst>
                  <a:gd name="connsiteX0" fmla="*/ 94800 w 107420"/>
                  <a:gd name="connsiteY0" fmla="*/ 9570 h 85404"/>
                  <a:gd name="connsiteX1" fmla="*/ 84552 w 107420"/>
                  <a:gd name="connsiteY1" fmla="*/ 22381 h 85404"/>
                  <a:gd name="connsiteX2" fmla="*/ 94041 w 107420"/>
                  <a:gd name="connsiteY2" fmla="*/ 30921 h 85404"/>
                  <a:gd name="connsiteX3" fmla="*/ 107706 w 107420"/>
                  <a:gd name="connsiteY3" fmla="*/ 16439 h 85404"/>
                  <a:gd name="connsiteX4" fmla="*/ 86070 w 107420"/>
                  <a:gd name="connsiteY4" fmla="*/ 101 h 85404"/>
                  <a:gd name="connsiteX5" fmla="*/ 65763 w 107420"/>
                  <a:gd name="connsiteY5" fmla="*/ 11427 h 85404"/>
                  <a:gd name="connsiteX6" fmla="*/ 39572 w 107420"/>
                  <a:gd name="connsiteY6" fmla="*/ 101 h 85404"/>
                  <a:gd name="connsiteX7" fmla="*/ 2753 w 107420"/>
                  <a:gd name="connsiteY7" fmla="*/ 29065 h 85404"/>
                  <a:gd name="connsiteX8" fmla="*/ 7308 w 107420"/>
                  <a:gd name="connsiteY8" fmla="*/ 31664 h 85404"/>
                  <a:gd name="connsiteX9" fmla="*/ 11673 w 107420"/>
                  <a:gd name="connsiteY9" fmla="*/ 29250 h 85404"/>
                  <a:gd name="connsiteX10" fmla="*/ 38623 w 107420"/>
                  <a:gd name="connsiteY10" fmla="*/ 6785 h 85404"/>
                  <a:gd name="connsiteX11" fmla="*/ 49251 w 107420"/>
                  <a:gd name="connsiteY11" fmla="*/ 16068 h 85404"/>
                  <a:gd name="connsiteX12" fmla="*/ 44886 w 107420"/>
                  <a:gd name="connsiteY12" fmla="*/ 36491 h 85404"/>
                  <a:gd name="connsiteX13" fmla="*/ 38433 w 107420"/>
                  <a:gd name="connsiteY13" fmla="*/ 61927 h 85404"/>
                  <a:gd name="connsiteX14" fmla="*/ 22301 w 107420"/>
                  <a:gd name="connsiteY14" fmla="*/ 78822 h 85404"/>
                  <a:gd name="connsiteX15" fmla="*/ 13191 w 107420"/>
                  <a:gd name="connsiteY15" fmla="*/ 76037 h 85404"/>
                  <a:gd name="connsiteX16" fmla="*/ 23440 w 107420"/>
                  <a:gd name="connsiteY16" fmla="*/ 63226 h 85404"/>
                  <a:gd name="connsiteX17" fmla="*/ 13950 w 107420"/>
                  <a:gd name="connsiteY17" fmla="*/ 54686 h 85404"/>
                  <a:gd name="connsiteX18" fmla="*/ 286 w 107420"/>
                  <a:gd name="connsiteY18" fmla="*/ 69168 h 85404"/>
                  <a:gd name="connsiteX19" fmla="*/ 21921 w 107420"/>
                  <a:gd name="connsiteY19" fmla="*/ 85506 h 85404"/>
                  <a:gd name="connsiteX20" fmla="*/ 42229 w 107420"/>
                  <a:gd name="connsiteY20" fmla="*/ 74181 h 85404"/>
                  <a:gd name="connsiteX21" fmla="*/ 68420 w 107420"/>
                  <a:gd name="connsiteY21" fmla="*/ 85506 h 85404"/>
                  <a:gd name="connsiteX22" fmla="*/ 105238 w 107420"/>
                  <a:gd name="connsiteY22" fmla="*/ 56543 h 85404"/>
                  <a:gd name="connsiteX23" fmla="*/ 100684 w 107420"/>
                  <a:gd name="connsiteY23" fmla="*/ 53943 h 85404"/>
                  <a:gd name="connsiteX24" fmla="*/ 96318 w 107420"/>
                  <a:gd name="connsiteY24" fmla="*/ 56357 h 85404"/>
                  <a:gd name="connsiteX25" fmla="*/ 69369 w 107420"/>
                  <a:gd name="connsiteY25" fmla="*/ 78822 h 85404"/>
                  <a:gd name="connsiteX26" fmla="*/ 58740 w 107420"/>
                  <a:gd name="connsiteY26" fmla="*/ 69539 h 85404"/>
                  <a:gd name="connsiteX27" fmla="*/ 62916 w 107420"/>
                  <a:gd name="connsiteY27" fmla="*/ 48930 h 85404"/>
                  <a:gd name="connsiteX28" fmla="*/ 69558 w 107420"/>
                  <a:gd name="connsiteY28" fmla="*/ 23680 h 85404"/>
                  <a:gd name="connsiteX29" fmla="*/ 85690 w 107420"/>
                  <a:gd name="connsiteY29" fmla="*/ 6785 h 85404"/>
                  <a:gd name="connsiteX30" fmla="*/ 94800 w 107420"/>
                  <a:gd name="connsiteY30" fmla="*/ 9570 h 85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7420" h="85404">
                    <a:moveTo>
                      <a:pt x="94800" y="9570"/>
                    </a:moveTo>
                    <a:cubicBezTo>
                      <a:pt x="87968" y="11427"/>
                      <a:pt x="84552" y="17739"/>
                      <a:pt x="84552" y="22381"/>
                    </a:cubicBezTo>
                    <a:cubicBezTo>
                      <a:pt x="84552" y="26465"/>
                      <a:pt x="87778" y="30921"/>
                      <a:pt x="94041" y="30921"/>
                    </a:cubicBezTo>
                    <a:cubicBezTo>
                      <a:pt x="100684" y="30921"/>
                      <a:pt x="107706" y="25537"/>
                      <a:pt x="107706" y="16439"/>
                    </a:cubicBezTo>
                    <a:cubicBezTo>
                      <a:pt x="107706" y="6599"/>
                      <a:pt x="97647" y="101"/>
                      <a:pt x="86070" y="101"/>
                    </a:cubicBezTo>
                    <a:cubicBezTo>
                      <a:pt x="75252" y="101"/>
                      <a:pt x="68230" y="8085"/>
                      <a:pt x="65763" y="11427"/>
                    </a:cubicBezTo>
                    <a:cubicBezTo>
                      <a:pt x="61018" y="3629"/>
                      <a:pt x="50390" y="101"/>
                      <a:pt x="39572" y="101"/>
                    </a:cubicBezTo>
                    <a:cubicBezTo>
                      <a:pt x="15658" y="101"/>
                      <a:pt x="2753" y="22938"/>
                      <a:pt x="2753" y="29065"/>
                    </a:cubicBezTo>
                    <a:cubicBezTo>
                      <a:pt x="2753" y="31664"/>
                      <a:pt x="5600" y="31664"/>
                      <a:pt x="7308" y="31664"/>
                    </a:cubicBezTo>
                    <a:cubicBezTo>
                      <a:pt x="9585" y="31664"/>
                      <a:pt x="10914" y="31664"/>
                      <a:pt x="11673" y="29250"/>
                    </a:cubicBezTo>
                    <a:cubicBezTo>
                      <a:pt x="17177" y="12355"/>
                      <a:pt x="30841" y="6785"/>
                      <a:pt x="38623" y="6785"/>
                    </a:cubicBezTo>
                    <a:cubicBezTo>
                      <a:pt x="45835" y="6785"/>
                      <a:pt x="49251" y="10127"/>
                      <a:pt x="49251" y="16068"/>
                    </a:cubicBezTo>
                    <a:cubicBezTo>
                      <a:pt x="49251" y="19596"/>
                      <a:pt x="46594" y="29807"/>
                      <a:pt x="44886" y="36491"/>
                    </a:cubicBezTo>
                    <a:lnTo>
                      <a:pt x="38433" y="61927"/>
                    </a:lnTo>
                    <a:cubicBezTo>
                      <a:pt x="35586" y="73252"/>
                      <a:pt x="28754" y="78822"/>
                      <a:pt x="22301" y="78822"/>
                    </a:cubicBezTo>
                    <a:cubicBezTo>
                      <a:pt x="21352" y="78822"/>
                      <a:pt x="16987" y="78822"/>
                      <a:pt x="13191" y="76037"/>
                    </a:cubicBezTo>
                    <a:cubicBezTo>
                      <a:pt x="20024" y="74181"/>
                      <a:pt x="23440" y="67868"/>
                      <a:pt x="23440" y="63226"/>
                    </a:cubicBezTo>
                    <a:cubicBezTo>
                      <a:pt x="23440" y="59142"/>
                      <a:pt x="20213" y="54686"/>
                      <a:pt x="13950" y="54686"/>
                    </a:cubicBezTo>
                    <a:cubicBezTo>
                      <a:pt x="7308" y="54686"/>
                      <a:pt x="286" y="60070"/>
                      <a:pt x="286" y="69168"/>
                    </a:cubicBezTo>
                    <a:cubicBezTo>
                      <a:pt x="286" y="79008"/>
                      <a:pt x="10344" y="85506"/>
                      <a:pt x="21921" y="85506"/>
                    </a:cubicBezTo>
                    <a:cubicBezTo>
                      <a:pt x="32739" y="85506"/>
                      <a:pt x="39762" y="77522"/>
                      <a:pt x="42229" y="74181"/>
                    </a:cubicBezTo>
                    <a:cubicBezTo>
                      <a:pt x="46973" y="81978"/>
                      <a:pt x="57602" y="85506"/>
                      <a:pt x="68420" y="85506"/>
                    </a:cubicBezTo>
                    <a:cubicBezTo>
                      <a:pt x="92333" y="85506"/>
                      <a:pt x="105238" y="62669"/>
                      <a:pt x="105238" y="56543"/>
                    </a:cubicBezTo>
                    <a:cubicBezTo>
                      <a:pt x="105238" y="53943"/>
                      <a:pt x="102392" y="53943"/>
                      <a:pt x="100684" y="53943"/>
                    </a:cubicBezTo>
                    <a:cubicBezTo>
                      <a:pt x="98406" y="53943"/>
                      <a:pt x="97078" y="53943"/>
                      <a:pt x="96318" y="56357"/>
                    </a:cubicBezTo>
                    <a:cubicBezTo>
                      <a:pt x="90815" y="73252"/>
                      <a:pt x="77150" y="78822"/>
                      <a:pt x="69369" y="78822"/>
                    </a:cubicBezTo>
                    <a:cubicBezTo>
                      <a:pt x="62157" y="78822"/>
                      <a:pt x="58740" y="75480"/>
                      <a:pt x="58740" y="69539"/>
                    </a:cubicBezTo>
                    <a:cubicBezTo>
                      <a:pt x="58740" y="65640"/>
                      <a:pt x="61208" y="55800"/>
                      <a:pt x="62916" y="48930"/>
                    </a:cubicBezTo>
                    <a:cubicBezTo>
                      <a:pt x="64244" y="44103"/>
                      <a:pt x="68609" y="26651"/>
                      <a:pt x="69558" y="23680"/>
                    </a:cubicBezTo>
                    <a:cubicBezTo>
                      <a:pt x="72405" y="12541"/>
                      <a:pt x="79048" y="6785"/>
                      <a:pt x="85690" y="6785"/>
                    </a:cubicBezTo>
                    <a:cubicBezTo>
                      <a:pt x="86639" y="6785"/>
                      <a:pt x="91004" y="6785"/>
                      <a:pt x="94800" y="95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8" name="Freeform 1847">
                <a:extLst>
                  <a:ext uri="{FF2B5EF4-FFF2-40B4-BE49-F238E27FC236}">
                    <a16:creationId xmlns:a16="http://schemas.microsoft.com/office/drawing/2014/main" id="{A8EBB6EB-3484-15DA-4437-E41C01AF8E7D}"/>
                  </a:ext>
                </a:extLst>
              </p:cNvPr>
              <p:cNvSpPr/>
              <p:nvPr>
                <p:custDataLst>
                  <p:tags r:id="rId121"/>
                </p:custDataLst>
              </p:nvPr>
            </p:nvSpPr>
            <p:spPr>
              <a:xfrm>
                <a:off x="19690091" y="12771039"/>
                <a:ext cx="40254" cy="87465"/>
              </a:xfrm>
              <a:custGeom>
                <a:avLst/>
                <a:gdLst>
                  <a:gd name="connsiteX0" fmla="*/ 37092 w 40254"/>
                  <a:gd name="connsiteY0" fmla="*/ 5036 h 87465"/>
                  <a:gd name="connsiteX1" fmla="*/ 31778 w 40254"/>
                  <a:gd name="connsiteY1" fmla="*/ 97 h 87465"/>
                  <a:gd name="connsiteX2" fmla="*/ 24338 w 40254"/>
                  <a:gd name="connsiteY2" fmla="*/ 7245 h 87465"/>
                  <a:gd name="connsiteX3" fmla="*/ 29652 w 40254"/>
                  <a:gd name="connsiteY3" fmla="*/ 12184 h 87465"/>
                  <a:gd name="connsiteX4" fmla="*/ 37092 w 40254"/>
                  <a:gd name="connsiteY4" fmla="*/ 5036 h 87465"/>
                  <a:gd name="connsiteX5" fmla="*/ 9990 w 40254"/>
                  <a:gd name="connsiteY5" fmla="*/ 71057 h 87465"/>
                  <a:gd name="connsiteX6" fmla="*/ 8795 w 40254"/>
                  <a:gd name="connsiteY6" fmla="*/ 76516 h 87465"/>
                  <a:gd name="connsiteX7" fmla="*/ 21416 w 40254"/>
                  <a:gd name="connsiteY7" fmla="*/ 87563 h 87465"/>
                  <a:gd name="connsiteX8" fmla="*/ 40546 w 40254"/>
                  <a:gd name="connsiteY8" fmla="*/ 67678 h 87465"/>
                  <a:gd name="connsiteX9" fmla="*/ 38421 w 40254"/>
                  <a:gd name="connsiteY9" fmla="*/ 65989 h 87465"/>
                  <a:gd name="connsiteX10" fmla="*/ 35896 w 40254"/>
                  <a:gd name="connsiteY10" fmla="*/ 68198 h 87465"/>
                  <a:gd name="connsiteX11" fmla="*/ 21814 w 40254"/>
                  <a:gd name="connsiteY11" fmla="*/ 83924 h 87465"/>
                  <a:gd name="connsiteX12" fmla="*/ 18493 w 40254"/>
                  <a:gd name="connsiteY12" fmla="*/ 79375 h 87465"/>
                  <a:gd name="connsiteX13" fmla="*/ 20618 w 40254"/>
                  <a:gd name="connsiteY13" fmla="*/ 71057 h 87465"/>
                  <a:gd name="connsiteX14" fmla="*/ 24870 w 40254"/>
                  <a:gd name="connsiteY14" fmla="*/ 60660 h 87465"/>
                  <a:gd name="connsiteX15" fmla="*/ 31379 w 40254"/>
                  <a:gd name="connsiteY15" fmla="*/ 44155 h 87465"/>
                  <a:gd name="connsiteX16" fmla="*/ 32177 w 40254"/>
                  <a:gd name="connsiteY16" fmla="*/ 39996 h 87465"/>
                  <a:gd name="connsiteX17" fmla="*/ 19556 w 40254"/>
                  <a:gd name="connsiteY17" fmla="*/ 28949 h 87465"/>
                  <a:gd name="connsiteX18" fmla="*/ 292 w 40254"/>
                  <a:gd name="connsiteY18" fmla="*/ 48833 h 87465"/>
                  <a:gd name="connsiteX19" fmla="*/ 2551 w 40254"/>
                  <a:gd name="connsiteY19" fmla="*/ 50523 h 87465"/>
                  <a:gd name="connsiteX20" fmla="*/ 4942 w 40254"/>
                  <a:gd name="connsiteY20" fmla="*/ 48444 h 87465"/>
                  <a:gd name="connsiteX21" fmla="*/ 19157 w 40254"/>
                  <a:gd name="connsiteY21" fmla="*/ 32588 h 87465"/>
                  <a:gd name="connsiteX22" fmla="*/ 22478 w 40254"/>
                  <a:gd name="connsiteY22" fmla="*/ 37137 h 87465"/>
                  <a:gd name="connsiteX23" fmla="*/ 18360 w 40254"/>
                  <a:gd name="connsiteY23" fmla="*/ 50133 h 87465"/>
                  <a:gd name="connsiteX24" fmla="*/ 9990 w 40254"/>
                  <a:gd name="connsiteY24" fmla="*/ 71057 h 87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0254" h="87465">
                    <a:moveTo>
                      <a:pt x="37092" y="5036"/>
                    </a:moveTo>
                    <a:cubicBezTo>
                      <a:pt x="37092" y="2956"/>
                      <a:pt x="35498" y="97"/>
                      <a:pt x="31778" y="97"/>
                    </a:cubicBezTo>
                    <a:cubicBezTo>
                      <a:pt x="28191" y="97"/>
                      <a:pt x="24338" y="3476"/>
                      <a:pt x="24338" y="7245"/>
                    </a:cubicBezTo>
                    <a:cubicBezTo>
                      <a:pt x="24338" y="9454"/>
                      <a:pt x="26065" y="12184"/>
                      <a:pt x="29652" y="12184"/>
                    </a:cubicBezTo>
                    <a:cubicBezTo>
                      <a:pt x="33505" y="12184"/>
                      <a:pt x="37092" y="8545"/>
                      <a:pt x="37092" y="5036"/>
                    </a:cubicBezTo>
                    <a:close/>
                    <a:moveTo>
                      <a:pt x="9990" y="71057"/>
                    </a:moveTo>
                    <a:cubicBezTo>
                      <a:pt x="9459" y="72747"/>
                      <a:pt x="8795" y="74306"/>
                      <a:pt x="8795" y="76516"/>
                    </a:cubicBezTo>
                    <a:cubicBezTo>
                      <a:pt x="8795" y="82624"/>
                      <a:pt x="14109" y="87563"/>
                      <a:pt x="21416" y="87563"/>
                    </a:cubicBezTo>
                    <a:cubicBezTo>
                      <a:pt x="34701" y="87563"/>
                      <a:pt x="40546" y="69628"/>
                      <a:pt x="40546" y="67678"/>
                    </a:cubicBezTo>
                    <a:cubicBezTo>
                      <a:pt x="40546" y="65989"/>
                      <a:pt x="38819" y="65989"/>
                      <a:pt x="38421" y="65989"/>
                    </a:cubicBezTo>
                    <a:cubicBezTo>
                      <a:pt x="36561" y="65989"/>
                      <a:pt x="36428" y="66768"/>
                      <a:pt x="35896" y="68198"/>
                    </a:cubicBezTo>
                    <a:cubicBezTo>
                      <a:pt x="32841" y="78595"/>
                      <a:pt x="26995" y="83924"/>
                      <a:pt x="21814" y="83924"/>
                    </a:cubicBezTo>
                    <a:cubicBezTo>
                      <a:pt x="19157" y="83924"/>
                      <a:pt x="18493" y="82234"/>
                      <a:pt x="18493" y="79375"/>
                    </a:cubicBezTo>
                    <a:cubicBezTo>
                      <a:pt x="18493" y="76386"/>
                      <a:pt x="19423" y="73916"/>
                      <a:pt x="20618" y="71057"/>
                    </a:cubicBezTo>
                    <a:cubicBezTo>
                      <a:pt x="21947" y="67548"/>
                      <a:pt x="23408" y="64039"/>
                      <a:pt x="24870" y="60660"/>
                    </a:cubicBezTo>
                    <a:cubicBezTo>
                      <a:pt x="26065" y="57541"/>
                      <a:pt x="30848" y="45714"/>
                      <a:pt x="31379" y="44155"/>
                    </a:cubicBezTo>
                    <a:cubicBezTo>
                      <a:pt x="31778" y="42855"/>
                      <a:pt x="32177" y="41296"/>
                      <a:pt x="32177" y="39996"/>
                    </a:cubicBezTo>
                    <a:cubicBezTo>
                      <a:pt x="32177" y="33888"/>
                      <a:pt x="26862" y="28949"/>
                      <a:pt x="19556" y="28949"/>
                    </a:cubicBezTo>
                    <a:cubicBezTo>
                      <a:pt x="6403" y="28949"/>
                      <a:pt x="292" y="46624"/>
                      <a:pt x="292" y="48833"/>
                    </a:cubicBezTo>
                    <a:cubicBezTo>
                      <a:pt x="292" y="50523"/>
                      <a:pt x="2152" y="50523"/>
                      <a:pt x="2551" y="50523"/>
                    </a:cubicBezTo>
                    <a:cubicBezTo>
                      <a:pt x="4411" y="50523"/>
                      <a:pt x="4543" y="49873"/>
                      <a:pt x="4942" y="48444"/>
                    </a:cubicBezTo>
                    <a:cubicBezTo>
                      <a:pt x="8396" y="37267"/>
                      <a:pt x="14242" y="32588"/>
                      <a:pt x="19157" y="32588"/>
                    </a:cubicBezTo>
                    <a:cubicBezTo>
                      <a:pt x="21283" y="32588"/>
                      <a:pt x="22478" y="33628"/>
                      <a:pt x="22478" y="37137"/>
                    </a:cubicBezTo>
                    <a:cubicBezTo>
                      <a:pt x="22478" y="40126"/>
                      <a:pt x="21681" y="42075"/>
                      <a:pt x="18360" y="50133"/>
                    </a:cubicBezTo>
                    <a:lnTo>
                      <a:pt x="9990" y="71057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49" name="Freeform 1848">
                <a:extLst>
                  <a:ext uri="{FF2B5EF4-FFF2-40B4-BE49-F238E27FC236}">
                    <a16:creationId xmlns:a16="http://schemas.microsoft.com/office/drawing/2014/main" id="{10D9089F-22D0-A6FA-C5BE-F84B72ECAA2E}"/>
                  </a:ext>
                </a:extLst>
              </p:cNvPr>
              <p:cNvSpPr/>
              <p:nvPr>
                <p:custDataLst>
                  <p:tags r:id="rId122"/>
                </p:custDataLst>
              </p:nvPr>
            </p:nvSpPr>
            <p:spPr>
              <a:xfrm>
                <a:off x="19691950" y="12889567"/>
                <a:ext cx="68285" cy="91494"/>
              </a:xfrm>
              <a:custGeom>
                <a:avLst/>
                <a:gdLst>
                  <a:gd name="connsiteX0" fmla="*/ 68047 w 68285"/>
                  <a:gd name="connsiteY0" fmla="*/ 4003 h 91494"/>
                  <a:gd name="connsiteX1" fmla="*/ 68578 w 68285"/>
                  <a:gd name="connsiteY1" fmla="*/ 1923 h 91494"/>
                  <a:gd name="connsiteX2" fmla="*/ 66452 w 68285"/>
                  <a:gd name="connsiteY2" fmla="*/ 104 h 91494"/>
                  <a:gd name="connsiteX3" fmla="*/ 49447 w 68285"/>
                  <a:gd name="connsiteY3" fmla="*/ 1403 h 91494"/>
                  <a:gd name="connsiteX4" fmla="*/ 46525 w 68285"/>
                  <a:gd name="connsiteY4" fmla="*/ 4392 h 91494"/>
                  <a:gd name="connsiteX5" fmla="*/ 49979 w 68285"/>
                  <a:gd name="connsiteY5" fmla="*/ 6212 h 91494"/>
                  <a:gd name="connsiteX6" fmla="*/ 56356 w 68285"/>
                  <a:gd name="connsiteY6" fmla="*/ 8161 h 91494"/>
                  <a:gd name="connsiteX7" fmla="*/ 55824 w 68285"/>
                  <a:gd name="connsiteY7" fmla="*/ 11021 h 91494"/>
                  <a:gd name="connsiteX8" fmla="*/ 48252 w 68285"/>
                  <a:gd name="connsiteY8" fmla="*/ 40652 h 91494"/>
                  <a:gd name="connsiteX9" fmla="*/ 34568 w 68285"/>
                  <a:gd name="connsiteY9" fmla="*/ 32984 h 91494"/>
                  <a:gd name="connsiteX10" fmla="*/ 292 w 68285"/>
                  <a:gd name="connsiteY10" fmla="*/ 70024 h 91494"/>
                  <a:gd name="connsiteX11" fmla="*/ 20353 w 68285"/>
                  <a:gd name="connsiteY11" fmla="*/ 91598 h 91494"/>
                  <a:gd name="connsiteX12" fmla="*/ 39218 w 68285"/>
                  <a:gd name="connsiteY12" fmla="*/ 82501 h 91494"/>
                  <a:gd name="connsiteX13" fmla="*/ 52901 w 68285"/>
                  <a:gd name="connsiteY13" fmla="*/ 91598 h 91494"/>
                  <a:gd name="connsiteX14" fmla="*/ 63397 w 68285"/>
                  <a:gd name="connsiteY14" fmla="*/ 84710 h 91494"/>
                  <a:gd name="connsiteX15" fmla="*/ 68047 w 68285"/>
                  <a:gd name="connsiteY15" fmla="*/ 71714 h 91494"/>
                  <a:gd name="connsiteX16" fmla="*/ 65921 w 68285"/>
                  <a:gd name="connsiteY16" fmla="*/ 70024 h 91494"/>
                  <a:gd name="connsiteX17" fmla="*/ 62998 w 68285"/>
                  <a:gd name="connsiteY17" fmla="*/ 74053 h 91494"/>
                  <a:gd name="connsiteX18" fmla="*/ 53300 w 68285"/>
                  <a:gd name="connsiteY18" fmla="*/ 87959 h 91494"/>
                  <a:gd name="connsiteX19" fmla="*/ 48916 w 68285"/>
                  <a:gd name="connsiteY19" fmla="*/ 81591 h 91494"/>
                  <a:gd name="connsiteX20" fmla="*/ 49580 w 68285"/>
                  <a:gd name="connsiteY20" fmla="*/ 76262 h 91494"/>
                  <a:gd name="connsiteX21" fmla="*/ 68047 w 68285"/>
                  <a:gd name="connsiteY21" fmla="*/ 4003 h 91494"/>
                  <a:gd name="connsiteX22" fmla="*/ 39749 w 68285"/>
                  <a:gd name="connsiteY22" fmla="*/ 74053 h 91494"/>
                  <a:gd name="connsiteX23" fmla="*/ 32974 w 68285"/>
                  <a:gd name="connsiteY23" fmla="*/ 82761 h 91494"/>
                  <a:gd name="connsiteX24" fmla="*/ 20751 w 68285"/>
                  <a:gd name="connsiteY24" fmla="*/ 87959 h 91494"/>
                  <a:gd name="connsiteX25" fmla="*/ 11053 w 68285"/>
                  <a:gd name="connsiteY25" fmla="*/ 75353 h 91494"/>
                  <a:gd name="connsiteX26" fmla="*/ 17961 w 68285"/>
                  <a:gd name="connsiteY26" fmla="*/ 48970 h 91494"/>
                  <a:gd name="connsiteX27" fmla="*/ 34568 w 68285"/>
                  <a:gd name="connsiteY27" fmla="*/ 36623 h 91494"/>
                  <a:gd name="connsiteX28" fmla="*/ 46392 w 68285"/>
                  <a:gd name="connsiteY28" fmla="*/ 47930 h 91494"/>
                  <a:gd name="connsiteX29" fmla="*/ 45993 w 68285"/>
                  <a:gd name="connsiteY29" fmla="*/ 49750 h 91494"/>
                  <a:gd name="connsiteX30" fmla="*/ 39749 w 68285"/>
                  <a:gd name="connsiteY30" fmla="*/ 74053 h 91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8285" h="91494">
                    <a:moveTo>
                      <a:pt x="68047" y="4003"/>
                    </a:moveTo>
                    <a:cubicBezTo>
                      <a:pt x="68179" y="3743"/>
                      <a:pt x="68578" y="2053"/>
                      <a:pt x="68578" y="1923"/>
                    </a:cubicBezTo>
                    <a:cubicBezTo>
                      <a:pt x="68578" y="1273"/>
                      <a:pt x="68047" y="104"/>
                      <a:pt x="66452" y="104"/>
                    </a:cubicBezTo>
                    <a:cubicBezTo>
                      <a:pt x="63795" y="104"/>
                      <a:pt x="52769" y="1143"/>
                      <a:pt x="49447" y="1403"/>
                    </a:cubicBezTo>
                    <a:cubicBezTo>
                      <a:pt x="48384" y="1533"/>
                      <a:pt x="46525" y="1663"/>
                      <a:pt x="46525" y="4392"/>
                    </a:cubicBezTo>
                    <a:cubicBezTo>
                      <a:pt x="46525" y="6212"/>
                      <a:pt x="48384" y="6212"/>
                      <a:pt x="49979" y="6212"/>
                    </a:cubicBezTo>
                    <a:cubicBezTo>
                      <a:pt x="56356" y="6212"/>
                      <a:pt x="56356" y="7122"/>
                      <a:pt x="56356" y="8161"/>
                    </a:cubicBezTo>
                    <a:cubicBezTo>
                      <a:pt x="56356" y="9071"/>
                      <a:pt x="56090" y="9851"/>
                      <a:pt x="55824" y="11021"/>
                    </a:cubicBezTo>
                    <a:lnTo>
                      <a:pt x="48252" y="40652"/>
                    </a:lnTo>
                    <a:cubicBezTo>
                      <a:pt x="45462" y="36364"/>
                      <a:pt x="40945" y="32984"/>
                      <a:pt x="34568" y="32984"/>
                    </a:cubicBezTo>
                    <a:cubicBezTo>
                      <a:pt x="17563" y="32984"/>
                      <a:pt x="292" y="51309"/>
                      <a:pt x="292" y="70024"/>
                    </a:cubicBezTo>
                    <a:cubicBezTo>
                      <a:pt x="292" y="82631"/>
                      <a:pt x="8927" y="91598"/>
                      <a:pt x="20353" y="91598"/>
                    </a:cubicBezTo>
                    <a:cubicBezTo>
                      <a:pt x="27527" y="91598"/>
                      <a:pt x="33904" y="87569"/>
                      <a:pt x="39218" y="82501"/>
                    </a:cubicBezTo>
                    <a:cubicBezTo>
                      <a:pt x="41742" y="90299"/>
                      <a:pt x="49447" y="91598"/>
                      <a:pt x="52901" y="91598"/>
                    </a:cubicBezTo>
                    <a:cubicBezTo>
                      <a:pt x="57684" y="91598"/>
                      <a:pt x="61005" y="88739"/>
                      <a:pt x="63397" y="84710"/>
                    </a:cubicBezTo>
                    <a:cubicBezTo>
                      <a:pt x="66319" y="79641"/>
                      <a:pt x="68047" y="72234"/>
                      <a:pt x="68047" y="71714"/>
                    </a:cubicBezTo>
                    <a:cubicBezTo>
                      <a:pt x="68047" y="70024"/>
                      <a:pt x="66319" y="70024"/>
                      <a:pt x="65921" y="70024"/>
                    </a:cubicBezTo>
                    <a:cubicBezTo>
                      <a:pt x="64061" y="70024"/>
                      <a:pt x="63928" y="70544"/>
                      <a:pt x="62998" y="74053"/>
                    </a:cubicBezTo>
                    <a:cubicBezTo>
                      <a:pt x="61404" y="80291"/>
                      <a:pt x="58880" y="87959"/>
                      <a:pt x="53300" y="87959"/>
                    </a:cubicBezTo>
                    <a:cubicBezTo>
                      <a:pt x="49846" y="87959"/>
                      <a:pt x="48916" y="85100"/>
                      <a:pt x="48916" y="81591"/>
                    </a:cubicBezTo>
                    <a:cubicBezTo>
                      <a:pt x="48916" y="79122"/>
                      <a:pt x="49182" y="77952"/>
                      <a:pt x="49580" y="76262"/>
                    </a:cubicBezTo>
                    <a:lnTo>
                      <a:pt x="68047" y="4003"/>
                    </a:lnTo>
                    <a:close/>
                    <a:moveTo>
                      <a:pt x="39749" y="74053"/>
                    </a:moveTo>
                    <a:cubicBezTo>
                      <a:pt x="38819" y="77692"/>
                      <a:pt x="35896" y="80291"/>
                      <a:pt x="32974" y="82761"/>
                    </a:cubicBezTo>
                    <a:cubicBezTo>
                      <a:pt x="31778" y="83800"/>
                      <a:pt x="26464" y="87959"/>
                      <a:pt x="20751" y="87959"/>
                    </a:cubicBezTo>
                    <a:cubicBezTo>
                      <a:pt x="15836" y="87959"/>
                      <a:pt x="11053" y="84580"/>
                      <a:pt x="11053" y="75353"/>
                    </a:cubicBezTo>
                    <a:cubicBezTo>
                      <a:pt x="11053" y="68465"/>
                      <a:pt x="14906" y="54169"/>
                      <a:pt x="17961" y="48970"/>
                    </a:cubicBezTo>
                    <a:cubicBezTo>
                      <a:pt x="24073" y="38573"/>
                      <a:pt x="30848" y="36623"/>
                      <a:pt x="34568" y="36623"/>
                    </a:cubicBezTo>
                    <a:cubicBezTo>
                      <a:pt x="43868" y="36623"/>
                      <a:pt x="46392" y="46501"/>
                      <a:pt x="46392" y="47930"/>
                    </a:cubicBezTo>
                    <a:cubicBezTo>
                      <a:pt x="46392" y="48450"/>
                      <a:pt x="46126" y="49360"/>
                      <a:pt x="45993" y="49750"/>
                    </a:cubicBezTo>
                    <a:lnTo>
                      <a:pt x="39749" y="74053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0" name="Freeform 1849">
                <a:extLst>
                  <a:ext uri="{FF2B5EF4-FFF2-40B4-BE49-F238E27FC236}">
                    <a16:creationId xmlns:a16="http://schemas.microsoft.com/office/drawing/2014/main" id="{0A17D2BE-D3CD-FCA9-EF7E-7D1D746708E4}"/>
                  </a:ext>
                </a:extLst>
              </p:cNvPr>
              <p:cNvSpPr/>
              <p:nvPr>
                <p:custDataLst>
                  <p:tags r:id="rId123"/>
                </p:custDataLst>
              </p:nvPr>
            </p:nvSpPr>
            <p:spPr>
              <a:xfrm>
                <a:off x="19788664" y="12914183"/>
                <a:ext cx="22205" cy="55513"/>
              </a:xfrm>
              <a:custGeom>
                <a:avLst/>
                <a:gdLst>
                  <a:gd name="connsiteX0" fmla="*/ 22502 w 22205"/>
                  <a:gd name="connsiteY0" fmla="*/ 19596 h 55513"/>
                  <a:gd name="connsiteX1" fmla="*/ 10356 w 22205"/>
                  <a:gd name="connsiteY1" fmla="*/ 101 h 55513"/>
                  <a:gd name="connsiteX2" fmla="*/ 297 w 22205"/>
                  <a:gd name="connsiteY2" fmla="*/ 9941 h 55513"/>
                  <a:gd name="connsiteX3" fmla="*/ 10356 w 22205"/>
                  <a:gd name="connsiteY3" fmla="*/ 19781 h 55513"/>
                  <a:gd name="connsiteX4" fmla="*/ 16998 w 22205"/>
                  <a:gd name="connsiteY4" fmla="*/ 17368 h 55513"/>
                  <a:gd name="connsiteX5" fmla="*/ 17947 w 22205"/>
                  <a:gd name="connsiteY5" fmla="*/ 16811 h 55513"/>
                  <a:gd name="connsiteX6" fmla="*/ 18327 w 22205"/>
                  <a:gd name="connsiteY6" fmla="*/ 19596 h 55513"/>
                  <a:gd name="connsiteX7" fmla="*/ 5421 w 22205"/>
                  <a:gd name="connsiteY7" fmla="*/ 50601 h 55513"/>
                  <a:gd name="connsiteX8" fmla="*/ 3333 w 22205"/>
                  <a:gd name="connsiteY8" fmla="*/ 53572 h 55513"/>
                  <a:gd name="connsiteX9" fmla="*/ 5231 w 22205"/>
                  <a:gd name="connsiteY9" fmla="*/ 55614 h 55513"/>
                  <a:gd name="connsiteX10" fmla="*/ 22502 w 22205"/>
                  <a:gd name="connsiteY10" fmla="*/ 19596 h 55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205" h="55513">
                    <a:moveTo>
                      <a:pt x="22502" y="19596"/>
                    </a:moveTo>
                    <a:cubicBezTo>
                      <a:pt x="22502" y="7342"/>
                      <a:pt x="17757" y="101"/>
                      <a:pt x="10356" y="101"/>
                    </a:cubicBezTo>
                    <a:cubicBezTo>
                      <a:pt x="4093" y="101"/>
                      <a:pt x="297" y="4743"/>
                      <a:pt x="297" y="9941"/>
                    </a:cubicBezTo>
                    <a:cubicBezTo>
                      <a:pt x="297" y="14954"/>
                      <a:pt x="4093" y="19781"/>
                      <a:pt x="10356" y="19781"/>
                    </a:cubicBezTo>
                    <a:cubicBezTo>
                      <a:pt x="12633" y="19781"/>
                      <a:pt x="15100" y="19039"/>
                      <a:pt x="16998" y="17368"/>
                    </a:cubicBezTo>
                    <a:cubicBezTo>
                      <a:pt x="17568" y="16996"/>
                      <a:pt x="17757" y="16811"/>
                      <a:pt x="17947" y="16811"/>
                    </a:cubicBezTo>
                    <a:cubicBezTo>
                      <a:pt x="18137" y="16811"/>
                      <a:pt x="18327" y="16996"/>
                      <a:pt x="18327" y="19596"/>
                    </a:cubicBezTo>
                    <a:cubicBezTo>
                      <a:pt x="18327" y="33335"/>
                      <a:pt x="11684" y="44475"/>
                      <a:pt x="5421" y="50601"/>
                    </a:cubicBezTo>
                    <a:cubicBezTo>
                      <a:pt x="3333" y="52644"/>
                      <a:pt x="3333" y="53015"/>
                      <a:pt x="3333" y="53572"/>
                    </a:cubicBezTo>
                    <a:cubicBezTo>
                      <a:pt x="3333" y="54872"/>
                      <a:pt x="4282" y="55614"/>
                      <a:pt x="5231" y="55614"/>
                    </a:cubicBezTo>
                    <a:cubicBezTo>
                      <a:pt x="7319" y="55614"/>
                      <a:pt x="22502" y="41318"/>
                      <a:pt x="22502" y="1959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1" name="Freeform 1850">
                <a:extLst>
                  <a:ext uri="{FF2B5EF4-FFF2-40B4-BE49-F238E27FC236}">
                    <a16:creationId xmlns:a16="http://schemas.microsoft.com/office/drawing/2014/main" id="{2FA82BD6-5DFA-F3A5-FEEA-5035CBB8189F}"/>
                  </a:ext>
                </a:extLst>
              </p:cNvPr>
              <p:cNvSpPr/>
              <p:nvPr>
                <p:custDataLst>
                  <p:tags r:id="rId124"/>
                </p:custDataLst>
              </p:nvPr>
            </p:nvSpPr>
            <p:spPr>
              <a:xfrm>
                <a:off x="17487638" y="13151461"/>
                <a:ext cx="107420" cy="85404"/>
              </a:xfrm>
              <a:custGeom>
                <a:avLst/>
                <a:gdLst>
                  <a:gd name="connsiteX0" fmla="*/ 94691 w 107420"/>
                  <a:gd name="connsiteY0" fmla="*/ 9586 h 85404"/>
                  <a:gd name="connsiteX1" fmla="*/ 84442 w 107420"/>
                  <a:gd name="connsiteY1" fmla="*/ 22397 h 85404"/>
                  <a:gd name="connsiteX2" fmla="*/ 93932 w 107420"/>
                  <a:gd name="connsiteY2" fmla="*/ 30937 h 85404"/>
                  <a:gd name="connsiteX3" fmla="*/ 107597 w 107420"/>
                  <a:gd name="connsiteY3" fmla="*/ 16456 h 85404"/>
                  <a:gd name="connsiteX4" fmla="*/ 85961 w 107420"/>
                  <a:gd name="connsiteY4" fmla="*/ 117 h 85404"/>
                  <a:gd name="connsiteX5" fmla="*/ 65653 w 107420"/>
                  <a:gd name="connsiteY5" fmla="*/ 11443 h 85404"/>
                  <a:gd name="connsiteX6" fmla="*/ 39463 w 107420"/>
                  <a:gd name="connsiteY6" fmla="*/ 117 h 85404"/>
                  <a:gd name="connsiteX7" fmla="*/ 2644 w 107420"/>
                  <a:gd name="connsiteY7" fmla="*/ 29081 h 85404"/>
                  <a:gd name="connsiteX8" fmla="*/ 7199 w 107420"/>
                  <a:gd name="connsiteY8" fmla="*/ 31680 h 85404"/>
                  <a:gd name="connsiteX9" fmla="*/ 11564 w 107420"/>
                  <a:gd name="connsiteY9" fmla="*/ 29266 h 85404"/>
                  <a:gd name="connsiteX10" fmla="*/ 38514 w 107420"/>
                  <a:gd name="connsiteY10" fmla="*/ 6801 h 85404"/>
                  <a:gd name="connsiteX11" fmla="*/ 49142 w 107420"/>
                  <a:gd name="connsiteY11" fmla="*/ 16084 h 85404"/>
                  <a:gd name="connsiteX12" fmla="*/ 44777 w 107420"/>
                  <a:gd name="connsiteY12" fmla="*/ 36507 h 85404"/>
                  <a:gd name="connsiteX13" fmla="*/ 38324 w 107420"/>
                  <a:gd name="connsiteY13" fmla="*/ 61943 h 85404"/>
                  <a:gd name="connsiteX14" fmla="*/ 22192 w 107420"/>
                  <a:gd name="connsiteY14" fmla="*/ 78838 h 85404"/>
                  <a:gd name="connsiteX15" fmla="*/ 13082 w 107420"/>
                  <a:gd name="connsiteY15" fmla="*/ 76053 h 85404"/>
                  <a:gd name="connsiteX16" fmla="*/ 23331 w 107420"/>
                  <a:gd name="connsiteY16" fmla="*/ 63243 h 85404"/>
                  <a:gd name="connsiteX17" fmla="*/ 13841 w 107420"/>
                  <a:gd name="connsiteY17" fmla="*/ 54702 h 85404"/>
                  <a:gd name="connsiteX18" fmla="*/ 176 w 107420"/>
                  <a:gd name="connsiteY18" fmla="*/ 69184 h 85404"/>
                  <a:gd name="connsiteX19" fmla="*/ 21812 w 107420"/>
                  <a:gd name="connsiteY19" fmla="*/ 85522 h 85404"/>
                  <a:gd name="connsiteX20" fmla="*/ 42120 w 107420"/>
                  <a:gd name="connsiteY20" fmla="*/ 74197 h 85404"/>
                  <a:gd name="connsiteX21" fmla="*/ 68310 w 107420"/>
                  <a:gd name="connsiteY21" fmla="*/ 85522 h 85404"/>
                  <a:gd name="connsiteX22" fmla="*/ 105129 w 107420"/>
                  <a:gd name="connsiteY22" fmla="*/ 56559 h 85404"/>
                  <a:gd name="connsiteX23" fmla="*/ 100574 w 107420"/>
                  <a:gd name="connsiteY23" fmla="*/ 53959 h 85404"/>
                  <a:gd name="connsiteX24" fmla="*/ 96209 w 107420"/>
                  <a:gd name="connsiteY24" fmla="*/ 56373 h 85404"/>
                  <a:gd name="connsiteX25" fmla="*/ 69259 w 107420"/>
                  <a:gd name="connsiteY25" fmla="*/ 78838 h 85404"/>
                  <a:gd name="connsiteX26" fmla="*/ 58631 w 107420"/>
                  <a:gd name="connsiteY26" fmla="*/ 69555 h 85404"/>
                  <a:gd name="connsiteX27" fmla="*/ 62807 w 107420"/>
                  <a:gd name="connsiteY27" fmla="*/ 48947 h 85404"/>
                  <a:gd name="connsiteX28" fmla="*/ 69449 w 107420"/>
                  <a:gd name="connsiteY28" fmla="*/ 23697 h 85404"/>
                  <a:gd name="connsiteX29" fmla="*/ 85581 w 107420"/>
                  <a:gd name="connsiteY29" fmla="*/ 6801 h 85404"/>
                  <a:gd name="connsiteX30" fmla="*/ 94691 w 107420"/>
                  <a:gd name="connsiteY30" fmla="*/ 9586 h 85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7420" h="85404">
                    <a:moveTo>
                      <a:pt x="94691" y="9586"/>
                    </a:moveTo>
                    <a:cubicBezTo>
                      <a:pt x="87859" y="11443"/>
                      <a:pt x="84442" y="17755"/>
                      <a:pt x="84442" y="22397"/>
                    </a:cubicBezTo>
                    <a:cubicBezTo>
                      <a:pt x="84442" y="26481"/>
                      <a:pt x="87669" y="30937"/>
                      <a:pt x="93932" y="30937"/>
                    </a:cubicBezTo>
                    <a:cubicBezTo>
                      <a:pt x="100574" y="30937"/>
                      <a:pt x="107597" y="25553"/>
                      <a:pt x="107597" y="16456"/>
                    </a:cubicBezTo>
                    <a:cubicBezTo>
                      <a:pt x="107597" y="6616"/>
                      <a:pt x="97538" y="117"/>
                      <a:pt x="85961" y="117"/>
                    </a:cubicBezTo>
                    <a:cubicBezTo>
                      <a:pt x="75143" y="117"/>
                      <a:pt x="68121" y="8101"/>
                      <a:pt x="65653" y="11443"/>
                    </a:cubicBezTo>
                    <a:cubicBezTo>
                      <a:pt x="60909" y="3645"/>
                      <a:pt x="50281" y="117"/>
                      <a:pt x="39463" y="117"/>
                    </a:cubicBezTo>
                    <a:cubicBezTo>
                      <a:pt x="15549" y="117"/>
                      <a:pt x="2644" y="22954"/>
                      <a:pt x="2644" y="29081"/>
                    </a:cubicBezTo>
                    <a:cubicBezTo>
                      <a:pt x="2644" y="31680"/>
                      <a:pt x="5491" y="31680"/>
                      <a:pt x="7199" y="31680"/>
                    </a:cubicBezTo>
                    <a:cubicBezTo>
                      <a:pt x="9476" y="31680"/>
                      <a:pt x="10805" y="31680"/>
                      <a:pt x="11564" y="29266"/>
                    </a:cubicBezTo>
                    <a:cubicBezTo>
                      <a:pt x="17068" y="12371"/>
                      <a:pt x="30732" y="6801"/>
                      <a:pt x="38514" y="6801"/>
                    </a:cubicBezTo>
                    <a:cubicBezTo>
                      <a:pt x="45726" y="6801"/>
                      <a:pt x="49142" y="10143"/>
                      <a:pt x="49142" y="16084"/>
                    </a:cubicBezTo>
                    <a:cubicBezTo>
                      <a:pt x="49142" y="19612"/>
                      <a:pt x="46485" y="29823"/>
                      <a:pt x="44777" y="36507"/>
                    </a:cubicBezTo>
                    <a:lnTo>
                      <a:pt x="38324" y="61943"/>
                    </a:lnTo>
                    <a:cubicBezTo>
                      <a:pt x="35477" y="73268"/>
                      <a:pt x="28645" y="78838"/>
                      <a:pt x="22192" y="78838"/>
                    </a:cubicBezTo>
                    <a:cubicBezTo>
                      <a:pt x="21243" y="78838"/>
                      <a:pt x="16878" y="78838"/>
                      <a:pt x="13082" y="76053"/>
                    </a:cubicBezTo>
                    <a:cubicBezTo>
                      <a:pt x="19914" y="74197"/>
                      <a:pt x="23331" y="67884"/>
                      <a:pt x="23331" y="63243"/>
                    </a:cubicBezTo>
                    <a:cubicBezTo>
                      <a:pt x="23331" y="59158"/>
                      <a:pt x="20104" y="54702"/>
                      <a:pt x="13841" y="54702"/>
                    </a:cubicBezTo>
                    <a:cubicBezTo>
                      <a:pt x="7199" y="54702"/>
                      <a:pt x="176" y="60086"/>
                      <a:pt x="176" y="69184"/>
                    </a:cubicBezTo>
                    <a:cubicBezTo>
                      <a:pt x="176" y="79024"/>
                      <a:pt x="10235" y="85522"/>
                      <a:pt x="21812" y="85522"/>
                    </a:cubicBezTo>
                    <a:cubicBezTo>
                      <a:pt x="32630" y="85522"/>
                      <a:pt x="39652" y="77539"/>
                      <a:pt x="42120" y="74197"/>
                    </a:cubicBezTo>
                    <a:cubicBezTo>
                      <a:pt x="46864" y="81995"/>
                      <a:pt x="57493" y="85522"/>
                      <a:pt x="68310" y="85522"/>
                    </a:cubicBezTo>
                    <a:cubicBezTo>
                      <a:pt x="92224" y="85522"/>
                      <a:pt x="105129" y="62686"/>
                      <a:pt x="105129" y="56559"/>
                    </a:cubicBezTo>
                    <a:cubicBezTo>
                      <a:pt x="105129" y="53959"/>
                      <a:pt x="102283" y="53959"/>
                      <a:pt x="100574" y="53959"/>
                    </a:cubicBezTo>
                    <a:cubicBezTo>
                      <a:pt x="98297" y="53959"/>
                      <a:pt x="96969" y="53959"/>
                      <a:pt x="96209" y="56373"/>
                    </a:cubicBezTo>
                    <a:cubicBezTo>
                      <a:pt x="90706" y="73268"/>
                      <a:pt x="77041" y="78838"/>
                      <a:pt x="69259" y="78838"/>
                    </a:cubicBezTo>
                    <a:cubicBezTo>
                      <a:pt x="62047" y="78838"/>
                      <a:pt x="58631" y="75496"/>
                      <a:pt x="58631" y="69555"/>
                    </a:cubicBezTo>
                    <a:cubicBezTo>
                      <a:pt x="58631" y="65656"/>
                      <a:pt x="61099" y="55816"/>
                      <a:pt x="62807" y="48947"/>
                    </a:cubicBezTo>
                    <a:cubicBezTo>
                      <a:pt x="64135" y="44119"/>
                      <a:pt x="68500" y="26667"/>
                      <a:pt x="69449" y="23697"/>
                    </a:cubicBezTo>
                    <a:cubicBezTo>
                      <a:pt x="72296" y="12557"/>
                      <a:pt x="78939" y="6801"/>
                      <a:pt x="85581" y="6801"/>
                    </a:cubicBezTo>
                    <a:cubicBezTo>
                      <a:pt x="86530" y="6801"/>
                      <a:pt x="90895" y="6801"/>
                      <a:pt x="94691" y="958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2" name="Freeform 1851">
                <a:extLst>
                  <a:ext uri="{FF2B5EF4-FFF2-40B4-BE49-F238E27FC236}">
                    <a16:creationId xmlns:a16="http://schemas.microsoft.com/office/drawing/2014/main" id="{8945968C-ED12-6CC4-C46A-C361194177D3}"/>
                  </a:ext>
                </a:extLst>
              </p:cNvPr>
              <p:cNvSpPr/>
              <p:nvPr>
                <p:custDataLst>
                  <p:tags r:id="rId125"/>
                </p:custDataLst>
              </p:nvPr>
            </p:nvSpPr>
            <p:spPr>
              <a:xfrm>
                <a:off x="17612410" y="13072426"/>
                <a:ext cx="61643" cy="88895"/>
              </a:xfrm>
              <a:custGeom>
                <a:avLst/>
                <a:gdLst>
                  <a:gd name="connsiteX0" fmla="*/ 61826 w 61643"/>
                  <a:gd name="connsiteY0" fmla="*/ 44951 h 88895"/>
                  <a:gd name="connsiteX1" fmla="*/ 53988 w 61643"/>
                  <a:gd name="connsiteY1" fmla="*/ 11290 h 88895"/>
                  <a:gd name="connsiteX2" fmla="*/ 31005 w 61643"/>
                  <a:gd name="connsiteY2" fmla="*/ 113 h 88895"/>
                  <a:gd name="connsiteX3" fmla="*/ 183 w 61643"/>
                  <a:gd name="connsiteY3" fmla="*/ 44951 h 88895"/>
                  <a:gd name="connsiteX4" fmla="*/ 31005 w 61643"/>
                  <a:gd name="connsiteY4" fmla="*/ 89008 h 88895"/>
                  <a:gd name="connsiteX5" fmla="*/ 61826 w 61643"/>
                  <a:gd name="connsiteY5" fmla="*/ 44951 h 88895"/>
                  <a:gd name="connsiteX6" fmla="*/ 31005 w 61643"/>
                  <a:gd name="connsiteY6" fmla="*/ 85369 h 88895"/>
                  <a:gd name="connsiteX7" fmla="*/ 14132 w 61643"/>
                  <a:gd name="connsiteY7" fmla="*/ 71203 h 88895"/>
                  <a:gd name="connsiteX8" fmla="*/ 12273 w 61643"/>
                  <a:gd name="connsiteY8" fmla="*/ 43261 h 88895"/>
                  <a:gd name="connsiteX9" fmla="*/ 14265 w 61643"/>
                  <a:gd name="connsiteY9" fmla="*/ 16749 h 88895"/>
                  <a:gd name="connsiteX10" fmla="*/ 31005 w 61643"/>
                  <a:gd name="connsiteY10" fmla="*/ 3752 h 88895"/>
                  <a:gd name="connsiteX11" fmla="*/ 47478 w 61643"/>
                  <a:gd name="connsiteY11" fmla="*/ 15579 h 88895"/>
                  <a:gd name="connsiteX12" fmla="*/ 49737 w 61643"/>
                  <a:gd name="connsiteY12" fmla="*/ 43261 h 88895"/>
                  <a:gd name="connsiteX13" fmla="*/ 48010 w 61643"/>
                  <a:gd name="connsiteY13" fmla="*/ 70684 h 88895"/>
                  <a:gd name="connsiteX14" fmla="*/ 31005 w 61643"/>
                  <a:gd name="connsiteY14" fmla="*/ 85369 h 88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1643" h="88895">
                    <a:moveTo>
                      <a:pt x="61826" y="44951"/>
                    </a:moveTo>
                    <a:cubicBezTo>
                      <a:pt x="61826" y="30655"/>
                      <a:pt x="60099" y="20388"/>
                      <a:pt x="53988" y="11290"/>
                    </a:cubicBezTo>
                    <a:cubicBezTo>
                      <a:pt x="49870" y="5312"/>
                      <a:pt x="41633" y="113"/>
                      <a:pt x="31005" y="113"/>
                    </a:cubicBezTo>
                    <a:cubicBezTo>
                      <a:pt x="183" y="113"/>
                      <a:pt x="183" y="35593"/>
                      <a:pt x="183" y="44951"/>
                    </a:cubicBezTo>
                    <a:cubicBezTo>
                      <a:pt x="183" y="54308"/>
                      <a:pt x="183" y="89008"/>
                      <a:pt x="31005" y="89008"/>
                    </a:cubicBezTo>
                    <a:cubicBezTo>
                      <a:pt x="61826" y="89008"/>
                      <a:pt x="61826" y="54308"/>
                      <a:pt x="61826" y="44951"/>
                    </a:cubicBezTo>
                    <a:close/>
                    <a:moveTo>
                      <a:pt x="31005" y="85369"/>
                    </a:moveTo>
                    <a:cubicBezTo>
                      <a:pt x="24893" y="85369"/>
                      <a:pt x="16790" y="81860"/>
                      <a:pt x="14132" y="71203"/>
                    </a:cubicBezTo>
                    <a:cubicBezTo>
                      <a:pt x="12273" y="63536"/>
                      <a:pt x="12273" y="52879"/>
                      <a:pt x="12273" y="43261"/>
                    </a:cubicBezTo>
                    <a:cubicBezTo>
                      <a:pt x="12273" y="33774"/>
                      <a:pt x="12273" y="23897"/>
                      <a:pt x="14265" y="16749"/>
                    </a:cubicBezTo>
                    <a:cubicBezTo>
                      <a:pt x="17055" y="6481"/>
                      <a:pt x="25558" y="3752"/>
                      <a:pt x="31005" y="3752"/>
                    </a:cubicBezTo>
                    <a:cubicBezTo>
                      <a:pt x="38179" y="3752"/>
                      <a:pt x="45087" y="8041"/>
                      <a:pt x="47478" y="15579"/>
                    </a:cubicBezTo>
                    <a:cubicBezTo>
                      <a:pt x="49604" y="22597"/>
                      <a:pt x="49737" y="31954"/>
                      <a:pt x="49737" y="43261"/>
                    </a:cubicBezTo>
                    <a:cubicBezTo>
                      <a:pt x="49737" y="52879"/>
                      <a:pt x="49737" y="62496"/>
                      <a:pt x="48010" y="70684"/>
                    </a:cubicBezTo>
                    <a:cubicBezTo>
                      <a:pt x="45353" y="82510"/>
                      <a:pt x="36319" y="85369"/>
                      <a:pt x="31005" y="853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3" name="Freeform 1852">
                <a:extLst>
                  <a:ext uri="{FF2B5EF4-FFF2-40B4-BE49-F238E27FC236}">
                    <a16:creationId xmlns:a16="http://schemas.microsoft.com/office/drawing/2014/main" id="{0B3A6EB8-F1D0-0C9C-1F74-51E446E1073E}"/>
                  </a:ext>
                </a:extLst>
              </p:cNvPr>
              <p:cNvSpPr/>
              <p:nvPr>
                <p:custDataLst>
                  <p:tags r:id="rId126"/>
                </p:custDataLst>
              </p:nvPr>
            </p:nvSpPr>
            <p:spPr>
              <a:xfrm>
                <a:off x="17613606" y="13191085"/>
                <a:ext cx="68285" cy="91494"/>
              </a:xfrm>
              <a:custGeom>
                <a:avLst/>
                <a:gdLst>
                  <a:gd name="connsiteX0" fmla="*/ 67937 w 68285"/>
                  <a:gd name="connsiteY0" fmla="*/ 4019 h 91494"/>
                  <a:gd name="connsiteX1" fmla="*/ 68469 w 68285"/>
                  <a:gd name="connsiteY1" fmla="*/ 1939 h 91494"/>
                  <a:gd name="connsiteX2" fmla="*/ 66343 w 68285"/>
                  <a:gd name="connsiteY2" fmla="*/ 120 h 91494"/>
                  <a:gd name="connsiteX3" fmla="*/ 49338 w 68285"/>
                  <a:gd name="connsiteY3" fmla="*/ 1419 h 91494"/>
                  <a:gd name="connsiteX4" fmla="*/ 46415 w 68285"/>
                  <a:gd name="connsiteY4" fmla="*/ 4409 h 91494"/>
                  <a:gd name="connsiteX5" fmla="*/ 49870 w 68285"/>
                  <a:gd name="connsiteY5" fmla="*/ 6228 h 91494"/>
                  <a:gd name="connsiteX6" fmla="*/ 56246 w 68285"/>
                  <a:gd name="connsiteY6" fmla="*/ 8178 h 91494"/>
                  <a:gd name="connsiteX7" fmla="*/ 55715 w 68285"/>
                  <a:gd name="connsiteY7" fmla="*/ 11037 h 91494"/>
                  <a:gd name="connsiteX8" fmla="*/ 48143 w 68285"/>
                  <a:gd name="connsiteY8" fmla="*/ 40669 h 91494"/>
                  <a:gd name="connsiteX9" fmla="*/ 34459 w 68285"/>
                  <a:gd name="connsiteY9" fmla="*/ 33001 h 91494"/>
                  <a:gd name="connsiteX10" fmla="*/ 183 w 68285"/>
                  <a:gd name="connsiteY10" fmla="*/ 70040 h 91494"/>
                  <a:gd name="connsiteX11" fmla="*/ 20244 w 68285"/>
                  <a:gd name="connsiteY11" fmla="*/ 91614 h 91494"/>
                  <a:gd name="connsiteX12" fmla="*/ 39109 w 68285"/>
                  <a:gd name="connsiteY12" fmla="*/ 82517 h 91494"/>
                  <a:gd name="connsiteX13" fmla="*/ 52792 w 68285"/>
                  <a:gd name="connsiteY13" fmla="*/ 91614 h 91494"/>
                  <a:gd name="connsiteX14" fmla="*/ 63288 w 68285"/>
                  <a:gd name="connsiteY14" fmla="*/ 84726 h 91494"/>
                  <a:gd name="connsiteX15" fmla="*/ 67937 w 68285"/>
                  <a:gd name="connsiteY15" fmla="*/ 71730 h 91494"/>
                  <a:gd name="connsiteX16" fmla="*/ 65812 w 68285"/>
                  <a:gd name="connsiteY16" fmla="*/ 70040 h 91494"/>
                  <a:gd name="connsiteX17" fmla="*/ 62889 w 68285"/>
                  <a:gd name="connsiteY17" fmla="*/ 74069 h 91494"/>
                  <a:gd name="connsiteX18" fmla="*/ 53191 w 68285"/>
                  <a:gd name="connsiteY18" fmla="*/ 87975 h 91494"/>
                  <a:gd name="connsiteX19" fmla="*/ 48807 w 68285"/>
                  <a:gd name="connsiteY19" fmla="*/ 81607 h 91494"/>
                  <a:gd name="connsiteX20" fmla="*/ 49471 w 68285"/>
                  <a:gd name="connsiteY20" fmla="*/ 76279 h 91494"/>
                  <a:gd name="connsiteX21" fmla="*/ 67937 w 68285"/>
                  <a:gd name="connsiteY21" fmla="*/ 4019 h 91494"/>
                  <a:gd name="connsiteX22" fmla="*/ 39640 w 68285"/>
                  <a:gd name="connsiteY22" fmla="*/ 74069 h 91494"/>
                  <a:gd name="connsiteX23" fmla="*/ 32865 w 68285"/>
                  <a:gd name="connsiteY23" fmla="*/ 82777 h 91494"/>
                  <a:gd name="connsiteX24" fmla="*/ 20642 w 68285"/>
                  <a:gd name="connsiteY24" fmla="*/ 87975 h 91494"/>
                  <a:gd name="connsiteX25" fmla="*/ 10944 w 68285"/>
                  <a:gd name="connsiteY25" fmla="*/ 75369 h 91494"/>
                  <a:gd name="connsiteX26" fmla="*/ 17852 w 68285"/>
                  <a:gd name="connsiteY26" fmla="*/ 48986 h 91494"/>
                  <a:gd name="connsiteX27" fmla="*/ 34459 w 68285"/>
                  <a:gd name="connsiteY27" fmla="*/ 36640 h 91494"/>
                  <a:gd name="connsiteX28" fmla="*/ 46283 w 68285"/>
                  <a:gd name="connsiteY28" fmla="*/ 47947 h 91494"/>
                  <a:gd name="connsiteX29" fmla="*/ 45884 w 68285"/>
                  <a:gd name="connsiteY29" fmla="*/ 49766 h 91494"/>
                  <a:gd name="connsiteX30" fmla="*/ 39640 w 68285"/>
                  <a:gd name="connsiteY30" fmla="*/ 74069 h 91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8285" h="91494">
                    <a:moveTo>
                      <a:pt x="67937" y="4019"/>
                    </a:moveTo>
                    <a:cubicBezTo>
                      <a:pt x="68070" y="3759"/>
                      <a:pt x="68469" y="2069"/>
                      <a:pt x="68469" y="1939"/>
                    </a:cubicBezTo>
                    <a:cubicBezTo>
                      <a:pt x="68469" y="1290"/>
                      <a:pt x="67937" y="120"/>
                      <a:pt x="66343" y="120"/>
                    </a:cubicBezTo>
                    <a:cubicBezTo>
                      <a:pt x="63686" y="120"/>
                      <a:pt x="52659" y="1160"/>
                      <a:pt x="49338" y="1419"/>
                    </a:cubicBezTo>
                    <a:cubicBezTo>
                      <a:pt x="48275" y="1549"/>
                      <a:pt x="46415" y="1679"/>
                      <a:pt x="46415" y="4409"/>
                    </a:cubicBezTo>
                    <a:cubicBezTo>
                      <a:pt x="46415" y="6228"/>
                      <a:pt x="48275" y="6228"/>
                      <a:pt x="49870" y="6228"/>
                    </a:cubicBezTo>
                    <a:cubicBezTo>
                      <a:pt x="56246" y="6228"/>
                      <a:pt x="56246" y="7138"/>
                      <a:pt x="56246" y="8178"/>
                    </a:cubicBezTo>
                    <a:cubicBezTo>
                      <a:pt x="56246" y="9087"/>
                      <a:pt x="55981" y="9867"/>
                      <a:pt x="55715" y="11037"/>
                    </a:cubicBezTo>
                    <a:lnTo>
                      <a:pt x="48143" y="40669"/>
                    </a:lnTo>
                    <a:cubicBezTo>
                      <a:pt x="45353" y="36380"/>
                      <a:pt x="40836" y="33001"/>
                      <a:pt x="34459" y="33001"/>
                    </a:cubicBezTo>
                    <a:cubicBezTo>
                      <a:pt x="17454" y="33001"/>
                      <a:pt x="183" y="51326"/>
                      <a:pt x="183" y="70040"/>
                    </a:cubicBezTo>
                    <a:cubicBezTo>
                      <a:pt x="183" y="82647"/>
                      <a:pt x="8818" y="91614"/>
                      <a:pt x="20244" y="91614"/>
                    </a:cubicBezTo>
                    <a:cubicBezTo>
                      <a:pt x="27418" y="91614"/>
                      <a:pt x="33795" y="87585"/>
                      <a:pt x="39109" y="82517"/>
                    </a:cubicBezTo>
                    <a:cubicBezTo>
                      <a:pt x="41633" y="90315"/>
                      <a:pt x="49338" y="91614"/>
                      <a:pt x="52792" y="91614"/>
                    </a:cubicBezTo>
                    <a:cubicBezTo>
                      <a:pt x="57575" y="91614"/>
                      <a:pt x="60896" y="88755"/>
                      <a:pt x="63288" y="84726"/>
                    </a:cubicBezTo>
                    <a:cubicBezTo>
                      <a:pt x="66210" y="79658"/>
                      <a:pt x="67937" y="72250"/>
                      <a:pt x="67937" y="71730"/>
                    </a:cubicBezTo>
                    <a:cubicBezTo>
                      <a:pt x="67937" y="70040"/>
                      <a:pt x="66210" y="70040"/>
                      <a:pt x="65812" y="70040"/>
                    </a:cubicBezTo>
                    <a:cubicBezTo>
                      <a:pt x="63952" y="70040"/>
                      <a:pt x="63819" y="70560"/>
                      <a:pt x="62889" y="74069"/>
                    </a:cubicBezTo>
                    <a:cubicBezTo>
                      <a:pt x="61295" y="80307"/>
                      <a:pt x="58771" y="87975"/>
                      <a:pt x="53191" y="87975"/>
                    </a:cubicBezTo>
                    <a:cubicBezTo>
                      <a:pt x="49737" y="87975"/>
                      <a:pt x="48807" y="85116"/>
                      <a:pt x="48807" y="81607"/>
                    </a:cubicBezTo>
                    <a:cubicBezTo>
                      <a:pt x="48807" y="79138"/>
                      <a:pt x="49072" y="77968"/>
                      <a:pt x="49471" y="76279"/>
                    </a:cubicBezTo>
                    <a:lnTo>
                      <a:pt x="67937" y="4019"/>
                    </a:lnTo>
                    <a:close/>
                    <a:moveTo>
                      <a:pt x="39640" y="74069"/>
                    </a:moveTo>
                    <a:cubicBezTo>
                      <a:pt x="38710" y="77708"/>
                      <a:pt x="35787" y="80307"/>
                      <a:pt x="32865" y="82777"/>
                    </a:cubicBezTo>
                    <a:cubicBezTo>
                      <a:pt x="31669" y="83817"/>
                      <a:pt x="26355" y="87975"/>
                      <a:pt x="20642" y="87975"/>
                    </a:cubicBezTo>
                    <a:cubicBezTo>
                      <a:pt x="15727" y="87975"/>
                      <a:pt x="10944" y="84596"/>
                      <a:pt x="10944" y="75369"/>
                    </a:cubicBezTo>
                    <a:cubicBezTo>
                      <a:pt x="10944" y="68481"/>
                      <a:pt x="14797" y="54185"/>
                      <a:pt x="17852" y="48986"/>
                    </a:cubicBezTo>
                    <a:cubicBezTo>
                      <a:pt x="23964" y="38589"/>
                      <a:pt x="30739" y="36640"/>
                      <a:pt x="34459" y="36640"/>
                    </a:cubicBezTo>
                    <a:cubicBezTo>
                      <a:pt x="43758" y="36640"/>
                      <a:pt x="46283" y="46517"/>
                      <a:pt x="46283" y="47947"/>
                    </a:cubicBezTo>
                    <a:cubicBezTo>
                      <a:pt x="46283" y="48466"/>
                      <a:pt x="46017" y="49376"/>
                      <a:pt x="45884" y="49766"/>
                    </a:cubicBezTo>
                    <a:lnTo>
                      <a:pt x="39640" y="74069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4" name="Freeform 1853">
                <a:extLst>
                  <a:ext uri="{FF2B5EF4-FFF2-40B4-BE49-F238E27FC236}">
                    <a16:creationId xmlns:a16="http://schemas.microsoft.com/office/drawing/2014/main" id="{E3A4E26C-E028-7D30-D602-504D97B972F6}"/>
                  </a:ext>
                </a:extLst>
              </p:cNvPr>
              <p:cNvSpPr/>
              <p:nvPr>
                <p:custDataLst>
                  <p:tags r:id="rId127"/>
                </p:custDataLst>
              </p:nvPr>
            </p:nvSpPr>
            <p:spPr>
              <a:xfrm>
                <a:off x="17757344" y="13167242"/>
                <a:ext cx="126209" cy="43445"/>
              </a:xfrm>
              <a:custGeom>
                <a:avLst/>
                <a:gdLst>
                  <a:gd name="connsiteX0" fmla="*/ 119947 w 126209"/>
                  <a:gd name="connsiteY0" fmla="*/ 7544 h 43445"/>
                  <a:gd name="connsiteX1" fmla="*/ 126400 w 126209"/>
                  <a:gd name="connsiteY1" fmla="*/ 3831 h 43445"/>
                  <a:gd name="connsiteX2" fmla="*/ 120137 w 126209"/>
                  <a:gd name="connsiteY2" fmla="*/ 117 h 43445"/>
                  <a:gd name="connsiteX3" fmla="*/ 6453 w 126209"/>
                  <a:gd name="connsiteY3" fmla="*/ 117 h 43445"/>
                  <a:gd name="connsiteX4" fmla="*/ 190 w 126209"/>
                  <a:gd name="connsiteY4" fmla="*/ 3831 h 43445"/>
                  <a:gd name="connsiteX5" fmla="*/ 6643 w 126209"/>
                  <a:gd name="connsiteY5" fmla="*/ 7544 h 43445"/>
                  <a:gd name="connsiteX6" fmla="*/ 119947 w 126209"/>
                  <a:gd name="connsiteY6" fmla="*/ 7544 h 43445"/>
                  <a:gd name="connsiteX7" fmla="*/ 120137 w 126209"/>
                  <a:gd name="connsiteY7" fmla="*/ 43562 h 43445"/>
                  <a:gd name="connsiteX8" fmla="*/ 126400 w 126209"/>
                  <a:gd name="connsiteY8" fmla="*/ 39849 h 43445"/>
                  <a:gd name="connsiteX9" fmla="*/ 119947 w 126209"/>
                  <a:gd name="connsiteY9" fmla="*/ 36136 h 43445"/>
                  <a:gd name="connsiteX10" fmla="*/ 6643 w 126209"/>
                  <a:gd name="connsiteY10" fmla="*/ 36136 h 43445"/>
                  <a:gd name="connsiteX11" fmla="*/ 190 w 126209"/>
                  <a:gd name="connsiteY11" fmla="*/ 39849 h 43445"/>
                  <a:gd name="connsiteX12" fmla="*/ 6453 w 126209"/>
                  <a:gd name="connsiteY12" fmla="*/ 43562 h 43445"/>
                  <a:gd name="connsiteX13" fmla="*/ 120137 w 126209"/>
                  <a:gd name="connsiteY13" fmla="*/ 43562 h 43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6209" h="43445">
                    <a:moveTo>
                      <a:pt x="119947" y="7544"/>
                    </a:moveTo>
                    <a:cubicBezTo>
                      <a:pt x="122794" y="7544"/>
                      <a:pt x="126400" y="7544"/>
                      <a:pt x="126400" y="3831"/>
                    </a:cubicBezTo>
                    <a:cubicBezTo>
                      <a:pt x="126400" y="117"/>
                      <a:pt x="122794" y="117"/>
                      <a:pt x="120137" y="117"/>
                    </a:cubicBezTo>
                    <a:lnTo>
                      <a:pt x="6453" y="117"/>
                    </a:lnTo>
                    <a:cubicBezTo>
                      <a:pt x="3796" y="117"/>
                      <a:pt x="190" y="117"/>
                      <a:pt x="190" y="3831"/>
                    </a:cubicBezTo>
                    <a:cubicBezTo>
                      <a:pt x="190" y="7544"/>
                      <a:pt x="3796" y="7544"/>
                      <a:pt x="6643" y="7544"/>
                    </a:cubicBezTo>
                    <a:lnTo>
                      <a:pt x="119947" y="7544"/>
                    </a:lnTo>
                    <a:close/>
                    <a:moveTo>
                      <a:pt x="120137" y="43562"/>
                    </a:moveTo>
                    <a:cubicBezTo>
                      <a:pt x="122794" y="43562"/>
                      <a:pt x="126400" y="43562"/>
                      <a:pt x="126400" y="39849"/>
                    </a:cubicBezTo>
                    <a:cubicBezTo>
                      <a:pt x="126400" y="36136"/>
                      <a:pt x="122794" y="36136"/>
                      <a:pt x="119947" y="36136"/>
                    </a:cubicBezTo>
                    <a:lnTo>
                      <a:pt x="6643" y="36136"/>
                    </a:lnTo>
                    <a:cubicBezTo>
                      <a:pt x="3796" y="36136"/>
                      <a:pt x="190" y="36136"/>
                      <a:pt x="190" y="39849"/>
                    </a:cubicBezTo>
                    <a:cubicBezTo>
                      <a:pt x="190" y="43562"/>
                      <a:pt x="3796" y="43562"/>
                      <a:pt x="6453" y="43562"/>
                    </a:cubicBezTo>
                    <a:lnTo>
                      <a:pt x="120137" y="43562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5" name="Freeform 1854">
                <a:extLst>
                  <a:ext uri="{FF2B5EF4-FFF2-40B4-BE49-F238E27FC236}">
                    <a16:creationId xmlns:a16="http://schemas.microsoft.com/office/drawing/2014/main" id="{0BB23445-0E2A-64C5-C4AC-EE0736432074}"/>
                  </a:ext>
                </a:extLst>
              </p:cNvPr>
              <p:cNvSpPr/>
              <p:nvPr>
                <p:custDataLst>
                  <p:tags r:id="rId128"/>
                </p:custDataLst>
              </p:nvPr>
            </p:nvSpPr>
            <p:spPr>
              <a:xfrm>
                <a:off x="17901541" y="13151461"/>
                <a:ext cx="107420" cy="85404"/>
              </a:xfrm>
              <a:custGeom>
                <a:avLst/>
                <a:gdLst>
                  <a:gd name="connsiteX0" fmla="*/ 94713 w 107420"/>
                  <a:gd name="connsiteY0" fmla="*/ 9586 h 85404"/>
                  <a:gd name="connsiteX1" fmla="*/ 84464 w 107420"/>
                  <a:gd name="connsiteY1" fmla="*/ 22397 h 85404"/>
                  <a:gd name="connsiteX2" fmla="*/ 93954 w 107420"/>
                  <a:gd name="connsiteY2" fmla="*/ 30937 h 85404"/>
                  <a:gd name="connsiteX3" fmla="*/ 107618 w 107420"/>
                  <a:gd name="connsiteY3" fmla="*/ 16456 h 85404"/>
                  <a:gd name="connsiteX4" fmla="*/ 85983 w 107420"/>
                  <a:gd name="connsiteY4" fmla="*/ 117 h 85404"/>
                  <a:gd name="connsiteX5" fmla="*/ 65675 w 107420"/>
                  <a:gd name="connsiteY5" fmla="*/ 11443 h 85404"/>
                  <a:gd name="connsiteX6" fmla="*/ 39484 w 107420"/>
                  <a:gd name="connsiteY6" fmla="*/ 117 h 85404"/>
                  <a:gd name="connsiteX7" fmla="*/ 2665 w 107420"/>
                  <a:gd name="connsiteY7" fmla="*/ 29081 h 85404"/>
                  <a:gd name="connsiteX8" fmla="*/ 7220 w 107420"/>
                  <a:gd name="connsiteY8" fmla="*/ 31680 h 85404"/>
                  <a:gd name="connsiteX9" fmla="*/ 11586 w 107420"/>
                  <a:gd name="connsiteY9" fmla="*/ 29266 h 85404"/>
                  <a:gd name="connsiteX10" fmla="*/ 38535 w 107420"/>
                  <a:gd name="connsiteY10" fmla="*/ 6801 h 85404"/>
                  <a:gd name="connsiteX11" fmla="*/ 49164 w 107420"/>
                  <a:gd name="connsiteY11" fmla="*/ 16084 h 85404"/>
                  <a:gd name="connsiteX12" fmla="*/ 44798 w 107420"/>
                  <a:gd name="connsiteY12" fmla="*/ 36507 h 85404"/>
                  <a:gd name="connsiteX13" fmla="*/ 38346 w 107420"/>
                  <a:gd name="connsiteY13" fmla="*/ 61943 h 85404"/>
                  <a:gd name="connsiteX14" fmla="*/ 22214 w 107420"/>
                  <a:gd name="connsiteY14" fmla="*/ 78838 h 85404"/>
                  <a:gd name="connsiteX15" fmla="*/ 13104 w 107420"/>
                  <a:gd name="connsiteY15" fmla="*/ 76053 h 85404"/>
                  <a:gd name="connsiteX16" fmla="*/ 23352 w 107420"/>
                  <a:gd name="connsiteY16" fmla="*/ 63243 h 85404"/>
                  <a:gd name="connsiteX17" fmla="*/ 13863 w 107420"/>
                  <a:gd name="connsiteY17" fmla="*/ 54702 h 85404"/>
                  <a:gd name="connsiteX18" fmla="*/ 198 w 107420"/>
                  <a:gd name="connsiteY18" fmla="*/ 69184 h 85404"/>
                  <a:gd name="connsiteX19" fmla="*/ 21834 w 107420"/>
                  <a:gd name="connsiteY19" fmla="*/ 85522 h 85404"/>
                  <a:gd name="connsiteX20" fmla="*/ 42141 w 107420"/>
                  <a:gd name="connsiteY20" fmla="*/ 74197 h 85404"/>
                  <a:gd name="connsiteX21" fmla="*/ 68332 w 107420"/>
                  <a:gd name="connsiteY21" fmla="*/ 85522 h 85404"/>
                  <a:gd name="connsiteX22" fmla="*/ 105151 w 107420"/>
                  <a:gd name="connsiteY22" fmla="*/ 56559 h 85404"/>
                  <a:gd name="connsiteX23" fmla="*/ 100596 w 107420"/>
                  <a:gd name="connsiteY23" fmla="*/ 53959 h 85404"/>
                  <a:gd name="connsiteX24" fmla="*/ 96231 w 107420"/>
                  <a:gd name="connsiteY24" fmla="*/ 56373 h 85404"/>
                  <a:gd name="connsiteX25" fmla="*/ 69281 w 107420"/>
                  <a:gd name="connsiteY25" fmla="*/ 78838 h 85404"/>
                  <a:gd name="connsiteX26" fmla="*/ 58653 w 107420"/>
                  <a:gd name="connsiteY26" fmla="*/ 69555 h 85404"/>
                  <a:gd name="connsiteX27" fmla="*/ 62828 w 107420"/>
                  <a:gd name="connsiteY27" fmla="*/ 48947 h 85404"/>
                  <a:gd name="connsiteX28" fmla="*/ 69471 w 107420"/>
                  <a:gd name="connsiteY28" fmla="*/ 23697 h 85404"/>
                  <a:gd name="connsiteX29" fmla="*/ 85603 w 107420"/>
                  <a:gd name="connsiteY29" fmla="*/ 6801 h 85404"/>
                  <a:gd name="connsiteX30" fmla="*/ 94713 w 107420"/>
                  <a:gd name="connsiteY30" fmla="*/ 9586 h 85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7420" h="85404">
                    <a:moveTo>
                      <a:pt x="94713" y="9586"/>
                    </a:moveTo>
                    <a:cubicBezTo>
                      <a:pt x="87880" y="11443"/>
                      <a:pt x="84464" y="17755"/>
                      <a:pt x="84464" y="22397"/>
                    </a:cubicBezTo>
                    <a:cubicBezTo>
                      <a:pt x="84464" y="26481"/>
                      <a:pt x="87691" y="30937"/>
                      <a:pt x="93954" y="30937"/>
                    </a:cubicBezTo>
                    <a:cubicBezTo>
                      <a:pt x="100596" y="30937"/>
                      <a:pt x="107618" y="25553"/>
                      <a:pt x="107618" y="16456"/>
                    </a:cubicBezTo>
                    <a:cubicBezTo>
                      <a:pt x="107618" y="6616"/>
                      <a:pt x="97560" y="117"/>
                      <a:pt x="85983" y="117"/>
                    </a:cubicBezTo>
                    <a:cubicBezTo>
                      <a:pt x="75165" y="117"/>
                      <a:pt x="68142" y="8101"/>
                      <a:pt x="65675" y="11443"/>
                    </a:cubicBezTo>
                    <a:cubicBezTo>
                      <a:pt x="60930" y="3645"/>
                      <a:pt x="50302" y="117"/>
                      <a:pt x="39484" y="117"/>
                    </a:cubicBezTo>
                    <a:cubicBezTo>
                      <a:pt x="15571" y="117"/>
                      <a:pt x="2665" y="22954"/>
                      <a:pt x="2665" y="29081"/>
                    </a:cubicBezTo>
                    <a:cubicBezTo>
                      <a:pt x="2665" y="31680"/>
                      <a:pt x="5512" y="31680"/>
                      <a:pt x="7220" y="31680"/>
                    </a:cubicBezTo>
                    <a:cubicBezTo>
                      <a:pt x="9498" y="31680"/>
                      <a:pt x="10826" y="31680"/>
                      <a:pt x="11586" y="29266"/>
                    </a:cubicBezTo>
                    <a:cubicBezTo>
                      <a:pt x="17089" y="12371"/>
                      <a:pt x="30754" y="6801"/>
                      <a:pt x="38535" y="6801"/>
                    </a:cubicBezTo>
                    <a:cubicBezTo>
                      <a:pt x="45747" y="6801"/>
                      <a:pt x="49164" y="10143"/>
                      <a:pt x="49164" y="16084"/>
                    </a:cubicBezTo>
                    <a:cubicBezTo>
                      <a:pt x="49164" y="19612"/>
                      <a:pt x="46507" y="29823"/>
                      <a:pt x="44798" y="36507"/>
                    </a:cubicBezTo>
                    <a:lnTo>
                      <a:pt x="38346" y="61943"/>
                    </a:lnTo>
                    <a:cubicBezTo>
                      <a:pt x="35499" y="73268"/>
                      <a:pt x="28666" y="78838"/>
                      <a:pt x="22214" y="78838"/>
                    </a:cubicBezTo>
                    <a:cubicBezTo>
                      <a:pt x="21265" y="78838"/>
                      <a:pt x="16900" y="78838"/>
                      <a:pt x="13104" y="76053"/>
                    </a:cubicBezTo>
                    <a:cubicBezTo>
                      <a:pt x="19936" y="74197"/>
                      <a:pt x="23352" y="67884"/>
                      <a:pt x="23352" y="63243"/>
                    </a:cubicBezTo>
                    <a:cubicBezTo>
                      <a:pt x="23352" y="59158"/>
                      <a:pt x="20126" y="54702"/>
                      <a:pt x="13863" y="54702"/>
                    </a:cubicBezTo>
                    <a:cubicBezTo>
                      <a:pt x="7220" y="54702"/>
                      <a:pt x="198" y="60086"/>
                      <a:pt x="198" y="69184"/>
                    </a:cubicBezTo>
                    <a:cubicBezTo>
                      <a:pt x="198" y="79024"/>
                      <a:pt x="10257" y="85522"/>
                      <a:pt x="21834" y="85522"/>
                    </a:cubicBezTo>
                    <a:cubicBezTo>
                      <a:pt x="32652" y="85522"/>
                      <a:pt x="39674" y="77539"/>
                      <a:pt x="42141" y="74197"/>
                    </a:cubicBezTo>
                    <a:cubicBezTo>
                      <a:pt x="46886" y="81995"/>
                      <a:pt x="57514" y="85522"/>
                      <a:pt x="68332" y="85522"/>
                    </a:cubicBezTo>
                    <a:cubicBezTo>
                      <a:pt x="92246" y="85522"/>
                      <a:pt x="105151" y="62686"/>
                      <a:pt x="105151" y="56559"/>
                    </a:cubicBezTo>
                    <a:cubicBezTo>
                      <a:pt x="105151" y="53959"/>
                      <a:pt x="102304" y="53959"/>
                      <a:pt x="100596" y="53959"/>
                    </a:cubicBezTo>
                    <a:cubicBezTo>
                      <a:pt x="98319" y="53959"/>
                      <a:pt x="96990" y="53959"/>
                      <a:pt x="96231" y="56373"/>
                    </a:cubicBezTo>
                    <a:cubicBezTo>
                      <a:pt x="90727" y="73268"/>
                      <a:pt x="77062" y="78838"/>
                      <a:pt x="69281" y="78838"/>
                    </a:cubicBezTo>
                    <a:cubicBezTo>
                      <a:pt x="62069" y="78838"/>
                      <a:pt x="58653" y="75496"/>
                      <a:pt x="58653" y="69555"/>
                    </a:cubicBezTo>
                    <a:cubicBezTo>
                      <a:pt x="58653" y="65656"/>
                      <a:pt x="61120" y="55816"/>
                      <a:pt x="62828" y="48947"/>
                    </a:cubicBezTo>
                    <a:cubicBezTo>
                      <a:pt x="64157" y="44119"/>
                      <a:pt x="68522" y="26667"/>
                      <a:pt x="69471" y="23697"/>
                    </a:cubicBezTo>
                    <a:cubicBezTo>
                      <a:pt x="72318" y="12557"/>
                      <a:pt x="78960" y="6801"/>
                      <a:pt x="85603" y="6801"/>
                    </a:cubicBezTo>
                    <a:cubicBezTo>
                      <a:pt x="86552" y="6801"/>
                      <a:pt x="90917" y="6801"/>
                      <a:pt x="94713" y="958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6" name="Freeform 1855">
                <a:extLst>
                  <a:ext uri="{FF2B5EF4-FFF2-40B4-BE49-F238E27FC236}">
                    <a16:creationId xmlns:a16="http://schemas.microsoft.com/office/drawing/2014/main" id="{AA5E132F-0730-ED1C-DB75-C3022B9737A0}"/>
                  </a:ext>
                </a:extLst>
              </p:cNvPr>
              <p:cNvSpPr/>
              <p:nvPr>
                <p:custDataLst>
                  <p:tags r:id="rId129"/>
                </p:custDataLst>
              </p:nvPr>
            </p:nvSpPr>
            <p:spPr>
              <a:xfrm>
                <a:off x="18028306" y="13205916"/>
                <a:ext cx="56860" cy="58613"/>
              </a:xfrm>
              <a:custGeom>
                <a:avLst/>
                <a:gdLst>
                  <a:gd name="connsiteX0" fmla="*/ 21062 w 56860"/>
                  <a:gd name="connsiteY0" fmla="*/ 27801 h 58613"/>
                  <a:gd name="connsiteX1" fmla="*/ 42452 w 56860"/>
                  <a:gd name="connsiteY1" fmla="*/ 25072 h 58613"/>
                  <a:gd name="connsiteX2" fmla="*/ 54143 w 56860"/>
                  <a:gd name="connsiteY2" fmla="*/ 11556 h 58613"/>
                  <a:gd name="connsiteX3" fmla="*/ 37669 w 56860"/>
                  <a:gd name="connsiteY3" fmla="*/ 119 h 58613"/>
                  <a:gd name="connsiteX4" fmla="*/ 205 w 56860"/>
                  <a:gd name="connsiteY4" fmla="*/ 34299 h 58613"/>
                  <a:gd name="connsiteX5" fmla="*/ 24118 w 56860"/>
                  <a:gd name="connsiteY5" fmla="*/ 58733 h 58613"/>
                  <a:gd name="connsiteX6" fmla="*/ 57065 w 56860"/>
                  <a:gd name="connsiteY6" fmla="*/ 44047 h 58613"/>
                  <a:gd name="connsiteX7" fmla="*/ 54807 w 56860"/>
                  <a:gd name="connsiteY7" fmla="*/ 41837 h 58613"/>
                  <a:gd name="connsiteX8" fmla="*/ 52681 w 56860"/>
                  <a:gd name="connsiteY8" fmla="*/ 43137 h 58613"/>
                  <a:gd name="connsiteX9" fmla="*/ 24384 w 56860"/>
                  <a:gd name="connsiteY9" fmla="*/ 55094 h 58613"/>
                  <a:gd name="connsiteX10" fmla="*/ 11099 w 56860"/>
                  <a:gd name="connsiteY10" fmla="*/ 39368 h 58613"/>
                  <a:gd name="connsiteX11" fmla="*/ 12693 w 56860"/>
                  <a:gd name="connsiteY11" fmla="*/ 27801 h 58613"/>
                  <a:gd name="connsiteX12" fmla="*/ 21062 w 56860"/>
                  <a:gd name="connsiteY12" fmla="*/ 27801 h 58613"/>
                  <a:gd name="connsiteX13" fmla="*/ 13756 w 56860"/>
                  <a:gd name="connsiteY13" fmla="*/ 24162 h 58613"/>
                  <a:gd name="connsiteX14" fmla="*/ 37669 w 56860"/>
                  <a:gd name="connsiteY14" fmla="*/ 3758 h 58613"/>
                  <a:gd name="connsiteX15" fmla="*/ 48430 w 56860"/>
                  <a:gd name="connsiteY15" fmla="*/ 11556 h 58613"/>
                  <a:gd name="connsiteX16" fmla="*/ 20265 w 56860"/>
                  <a:gd name="connsiteY16" fmla="*/ 24162 h 58613"/>
                  <a:gd name="connsiteX17" fmla="*/ 13756 w 56860"/>
                  <a:gd name="connsiteY17" fmla="*/ 24162 h 58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6860" h="58613">
                    <a:moveTo>
                      <a:pt x="21062" y="27801"/>
                    </a:moveTo>
                    <a:cubicBezTo>
                      <a:pt x="24782" y="27801"/>
                      <a:pt x="35278" y="27541"/>
                      <a:pt x="42452" y="25072"/>
                    </a:cubicBezTo>
                    <a:cubicBezTo>
                      <a:pt x="52283" y="21693"/>
                      <a:pt x="54143" y="15455"/>
                      <a:pt x="54143" y="11556"/>
                    </a:cubicBezTo>
                    <a:cubicBezTo>
                      <a:pt x="54143" y="4408"/>
                      <a:pt x="46836" y="119"/>
                      <a:pt x="37669" y="119"/>
                    </a:cubicBezTo>
                    <a:cubicBezTo>
                      <a:pt x="21727" y="119"/>
                      <a:pt x="205" y="12076"/>
                      <a:pt x="205" y="34299"/>
                    </a:cubicBezTo>
                    <a:cubicBezTo>
                      <a:pt x="205" y="47426"/>
                      <a:pt x="8574" y="58733"/>
                      <a:pt x="24118" y="58733"/>
                    </a:cubicBezTo>
                    <a:cubicBezTo>
                      <a:pt x="46570" y="58733"/>
                      <a:pt x="57065" y="45866"/>
                      <a:pt x="57065" y="44047"/>
                    </a:cubicBezTo>
                    <a:cubicBezTo>
                      <a:pt x="57065" y="43267"/>
                      <a:pt x="55870" y="41837"/>
                      <a:pt x="54807" y="41837"/>
                    </a:cubicBezTo>
                    <a:cubicBezTo>
                      <a:pt x="54010" y="41837"/>
                      <a:pt x="53744" y="42097"/>
                      <a:pt x="52681" y="43137"/>
                    </a:cubicBezTo>
                    <a:cubicBezTo>
                      <a:pt x="42319" y="55094"/>
                      <a:pt x="26775" y="55094"/>
                      <a:pt x="24384" y="55094"/>
                    </a:cubicBezTo>
                    <a:cubicBezTo>
                      <a:pt x="16413" y="55094"/>
                      <a:pt x="11099" y="49895"/>
                      <a:pt x="11099" y="39368"/>
                    </a:cubicBezTo>
                    <a:cubicBezTo>
                      <a:pt x="11099" y="37548"/>
                      <a:pt x="11099" y="34949"/>
                      <a:pt x="12693" y="27801"/>
                    </a:cubicBezTo>
                    <a:lnTo>
                      <a:pt x="21062" y="27801"/>
                    </a:lnTo>
                    <a:close/>
                    <a:moveTo>
                      <a:pt x="13756" y="24162"/>
                    </a:moveTo>
                    <a:cubicBezTo>
                      <a:pt x="19203" y="5317"/>
                      <a:pt x="33949" y="3758"/>
                      <a:pt x="37669" y="3758"/>
                    </a:cubicBezTo>
                    <a:cubicBezTo>
                      <a:pt x="43514" y="3758"/>
                      <a:pt x="48430" y="6617"/>
                      <a:pt x="48430" y="11556"/>
                    </a:cubicBezTo>
                    <a:cubicBezTo>
                      <a:pt x="48430" y="24162"/>
                      <a:pt x="25978" y="24162"/>
                      <a:pt x="20265" y="24162"/>
                    </a:cubicBezTo>
                    <a:lnTo>
                      <a:pt x="13756" y="24162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57" name="Freeform 1856">
                <a:extLst>
                  <a:ext uri="{FF2B5EF4-FFF2-40B4-BE49-F238E27FC236}">
                    <a16:creationId xmlns:a16="http://schemas.microsoft.com/office/drawing/2014/main" id="{E3C8F26E-D231-1798-F9C5-C2CA65DEA003}"/>
                  </a:ext>
                </a:extLst>
              </p:cNvPr>
              <p:cNvSpPr/>
              <p:nvPr>
                <p:custDataLst>
                  <p:tags r:id="rId130"/>
                </p:custDataLst>
              </p:nvPr>
            </p:nvSpPr>
            <p:spPr>
              <a:xfrm>
                <a:off x="18117224" y="13215700"/>
                <a:ext cx="20117" cy="19680"/>
              </a:xfrm>
              <a:custGeom>
                <a:avLst/>
                <a:gdLst>
                  <a:gd name="connsiteX0" fmla="*/ 20327 w 20117"/>
                  <a:gd name="connsiteY0" fmla="*/ 9957 h 19680"/>
                  <a:gd name="connsiteX1" fmla="*/ 10268 w 20117"/>
                  <a:gd name="connsiteY1" fmla="*/ 117 h 19680"/>
                  <a:gd name="connsiteX2" fmla="*/ 209 w 20117"/>
                  <a:gd name="connsiteY2" fmla="*/ 9957 h 19680"/>
                  <a:gd name="connsiteX3" fmla="*/ 10268 w 20117"/>
                  <a:gd name="connsiteY3" fmla="*/ 19798 h 19680"/>
                  <a:gd name="connsiteX4" fmla="*/ 20327 w 20117"/>
                  <a:gd name="connsiteY4" fmla="*/ 9957 h 19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17" h="19680">
                    <a:moveTo>
                      <a:pt x="20327" y="9957"/>
                    </a:moveTo>
                    <a:cubicBezTo>
                      <a:pt x="20327" y="4573"/>
                      <a:pt x="15772" y="117"/>
                      <a:pt x="10268" y="117"/>
                    </a:cubicBezTo>
                    <a:cubicBezTo>
                      <a:pt x="4764" y="117"/>
                      <a:pt x="209" y="4573"/>
                      <a:pt x="209" y="9957"/>
                    </a:cubicBezTo>
                    <a:cubicBezTo>
                      <a:pt x="209" y="15342"/>
                      <a:pt x="4764" y="19798"/>
                      <a:pt x="10268" y="19798"/>
                    </a:cubicBezTo>
                    <a:cubicBezTo>
                      <a:pt x="15772" y="19798"/>
                      <a:pt x="20327" y="15342"/>
                      <a:pt x="20327" y="99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sp>
          <p:nvSpPr>
            <p:cNvPr id="1859" name="Rectangle 1858">
              <a:extLst>
                <a:ext uri="{FF2B5EF4-FFF2-40B4-BE49-F238E27FC236}">
                  <a16:creationId xmlns:a16="http://schemas.microsoft.com/office/drawing/2014/main" id="{64A7F3FA-AA36-AA56-C7E8-CE2AA6CA2068}"/>
                </a:ext>
              </a:extLst>
            </p:cNvPr>
            <p:cNvSpPr/>
            <p:nvPr/>
          </p:nvSpPr>
          <p:spPr>
            <a:xfrm>
              <a:off x="17140284" y="11130842"/>
              <a:ext cx="393262" cy="554023"/>
            </a:xfrm>
            <a:prstGeom prst="rect">
              <a:avLst/>
            </a:prstGeom>
            <a:noFill/>
            <a:ln w="34925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861" name="TextBox 1860">
              <a:extLst>
                <a:ext uri="{FF2B5EF4-FFF2-40B4-BE49-F238E27FC236}">
                  <a16:creationId xmlns:a16="http://schemas.microsoft.com/office/drawing/2014/main" id="{3A9FBEF6-1A5F-662E-3282-1E7F48113432}"/>
                </a:ext>
              </a:extLst>
            </p:cNvPr>
            <p:cNvSpPr txBox="1"/>
            <p:nvPr/>
          </p:nvSpPr>
          <p:spPr>
            <a:xfrm>
              <a:off x="15014449" y="10551476"/>
              <a:ext cx="530466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N" sz="2800" dirty="0">
                  <a:solidFill>
                    <a:srgbClr val="344854"/>
                  </a:solidFill>
                </a:rPr>
                <a:t>learnable query embedding </a:t>
              </a:r>
            </a:p>
          </p:txBody>
        </p:sp>
        <p:sp>
          <p:nvSpPr>
            <p:cNvPr id="1862" name="Rectangle 1861">
              <a:extLst>
                <a:ext uri="{FF2B5EF4-FFF2-40B4-BE49-F238E27FC236}">
                  <a16:creationId xmlns:a16="http://schemas.microsoft.com/office/drawing/2014/main" id="{EF16886C-B3A5-95A6-5381-57AF5689924D}"/>
                </a:ext>
              </a:extLst>
            </p:cNvPr>
            <p:cNvSpPr/>
            <p:nvPr/>
          </p:nvSpPr>
          <p:spPr>
            <a:xfrm>
              <a:off x="15431654" y="12706485"/>
              <a:ext cx="475638" cy="462138"/>
            </a:xfrm>
            <a:prstGeom prst="rect">
              <a:avLst/>
            </a:prstGeom>
            <a:noFill/>
            <a:ln w="34925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863" name="TextBox 1862">
              <a:extLst>
                <a:ext uri="{FF2B5EF4-FFF2-40B4-BE49-F238E27FC236}">
                  <a16:creationId xmlns:a16="http://schemas.microsoft.com/office/drawing/2014/main" id="{C75DF5A7-56AE-9967-DFB5-72D950E9EE3F}"/>
                </a:ext>
              </a:extLst>
            </p:cNvPr>
            <p:cNvSpPr txBox="1"/>
            <p:nvPr/>
          </p:nvSpPr>
          <p:spPr>
            <a:xfrm>
              <a:off x="16266525" y="12647972"/>
              <a:ext cx="374958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rgbClr val="344854"/>
                  </a:solidFill>
                </a:rPr>
                <a:t>query</a:t>
              </a:r>
              <a:r>
                <a:rPr lang="en-CN" sz="2800" dirty="0">
                  <a:solidFill>
                    <a:srgbClr val="344854"/>
                  </a:solidFill>
                </a:rPr>
                <a:t> tokens </a:t>
              </a:r>
            </a:p>
          </p:txBody>
        </p:sp>
        <p:cxnSp>
          <p:nvCxnSpPr>
            <p:cNvPr id="1865" name="Straight Arrow Connector 1864">
              <a:extLst>
                <a:ext uri="{FF2B5EF4-FFF2-40B4-BE49-F238E27FC236}">
                  <a16:creationId xmlns:a16="http://schemas.microsoft.com/office/drawing/2014/main" id="{4BB441C8-172E-9552-DA45-70CA792E0A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69169" y="12941645"/>
              <a:ext cx="461395" cy="233091"/>
            </a:xfrm>
            <a:prstGeom prst="straightConnector1">
              <a:avLst/>
            </a:prstGeom>
            <a:ln w="349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9" name="Straight Arrow Connector 1868">
              <a:extLst>
                <a:ext uri="{FF2B5EF4-FFF2-40B4-BE49-F238E27FC236}">
                  <a16:creationId xmlns:a16="http://schemas.microsoft.com/office/drawing/2014/main" id="{0A9B363B-C586-BBFD-A172-2565FF06AF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823928" y="11024150"/>
              <a:ext cx="322855" cy="122464"/>
            </a:xfrm>
            <a:prstGeom prst="straightConnector1">
              <a:avLst/>
            </a:prstGeom>
            <a:ln w="349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1" name="Rounded Rectangle 1870">
              <a:extLst>
                <a:ext uri="{FF2B5EF4-FFF2-40B4-BE49-F238E27FC236}">
                  <a16:creationId xmlns:a16="http://schemas.microsoft.com/office/drawing/2014/main" id="{5E42DB0D-D75B-19F3-7D3F-7AC46083904E}"/>
                </a:ext>
              </a:extLst>
            </p:cNvPr>
            <p:cNvSpPr/>
            <p:nvPr/>
          </p:nvSpPr>
          <p:spPr>
            <a:xfrm>
              <a:off x="21468843" y="10552528"/>
              <a:ext cx="6054305" cy="2797607"/>
            </a:xfrm>
            <a:prstGeom prst="roundRect">
              <a:avLst/>
            </a:prstGeom>
            <a:noFill/>
            <a:ln w="31750">
              <a:solidFill>
                <a:srgbClr val="8FAADD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grpSp>
          <p:nvGrpSpPr>
            <p:cNvPr id="1936" name="Group 1935" descr="\documentclass{article}&#10;\usepackage{amsmath}&#10;\usepackage[bold]{hhtensor}&#10;\usepackage{color}&#10;\pagestyle{empty}&#10;\DeclareMathOperator*{\softmax}{softmax}&#10;\DeclareMathOperator*{\resize}{Resize}&#10;\DeclareMathOperator*{\concat}{Concat}&#10;&#10;\begin{document}&#10;&#10;\begin{equation}&#10;\begin{split}&#10;\vec {q}\prime  = &amp;\softmax({\color{red} {\vec {p}_e}} {\vec {x}_e}^T/{\sqrt{c}}) \vec {x}_e, \\&#10;\vec {x}^{i+1}_d = &amp;\softmax(\vec {q}\prime {\vec {x}^i_d}^T/{\sqrt{c}}) \vec {x}^i_d,\\&#10;\vec {x}^0_d = &amp;\vec x_e.&#10;\end{split}&#10;\nonumber&#10;\end{equation}&#10;&#10;&#10;\end{document}&#10;" title="IguanaTex Vector Display">
              <a:extLst>
                <a:ext uri="{FF2B5EF4-FFF2-40B4-BE49-F238E27FC236}">
                  <a16:creationId xmlns:a16="http://schemas.microsoft.com/office/drawing/2014/main" id="{561DD807-F72A-04B5-E8C9-F813A9DC055B}"/>
                </a:ext>
              </a:extLst>
            </p:cNvPr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>
            <a:xfrm>
              <a:off x="21839400" y="11136879"/>
              <a:ext cx="5483737" cy="1893264"/>
              <a:chOff x="5708283" y="3914855"/>
              <a:chExt cx="2490651" cy="859899"/>
            </a:xfrm>
          </p:grpSpPr>
          <p:sp>
            <p:nvSpPr>
              <p:cNvPr id="1875" name="Freeform 1874">
                <a:extLst>
                  <a:ext uri="{FF2B5EF4-FFF2-40B4-BE49-F238E27FC236}">
                    <a16:creationId xmlns:a16="http://schemas.microsoft.com/office/drawing/2014/main" id="{8697A5BE-9401-A226-FC6E-121C6830C712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5926273" y="3995450"/>
                <a:ext cx="93803" cy="119937"/>
              </a:xfrm>
              <a:custGeom>
                <a:avLst/>
                <a:gdLst>
                  <a:gd name="connsiteX0" fmla="*/ 93983 w 93803"/>
                  <a:gd name="connsiteY0" fmla="*/ 3425 h 119937"/>
                  <a:gd name="connsiteX1" fmla="*/ 90592 w 93803"/>
                  <a:gd name="connsiteY1" fmla="*/ 83 h 119937"/>
                  <a:gd name="connsiteX2" fmla="*/ 73451 w 93803"/>
                  <a:gd name="connsiteY2" fmla="*/ 8066 h 119937"/>
                  <a:gd name="connsiteX3" fmla="*/ 53297 w 93803"/>
                  <a:gd name="connsiteY3" fmla="*/ 83 h 119937"/>
                  <a:gd name="connsiteX4" fmla="*/ 179 w 93803"/>
                  <a:gd name="connsiteY4" fmla="*/ 54853 h 119937"/>
                  <a:gd name="connsiteX5" fmla="*/ 33142 w 93803"/>
                  <a:gd name="connsiteY5" fmla="*/ 85487 h 119937"/>
                  <a:gd name="connsiteX6" fmla="*/ 53673 w 93803"/>
                  <a:gd name="connsiteY6" fmla="*/ 79546 h 119937"/>
                  <a:gd name="connsiteX7" fmla="*/ 46516 w 93803"/>
                  <a:gd name="connsiteY7" fmla="*/ 107767 h 119937"/>
                  <a:gd name="connsiteX8" fmla="*/ 44255 w 93803"/>
                  <a:gd name="connsiteY8" fmla="*/ 110923 h 119937"/>
                  <a:gd name="connsiteX9" fmla="*/ 37097 w 93803"/>
                  <a:gd name="connsiteY9" fmla="*/ 111294 h 119937"/>
                  <a:gd name="connsiteX10" fmla="*/ 31823 w 93803"/>
                  <a:gd name="connsiteY10" fmla="*/ 112408 h 119937"/>
                  <a:gd name="connsiteX11" fmla="*/ 30316 w 93803"/>
                  <a:gd name="connsiteY11" fmla="*/ 116679 h 119937"/>
                  <a:gd name="connsiteX12" fmla="*/ 34084 w 93803"/>
                  <a:gd name="connsiteY12" fmla="*/ 120021 h 119937"/>
                  <a:gd name="connsiteX13" fmla="*/ 54050 w 93803"/>
                  <a:gd name="connsiteY13" fmla="*/ 119464 h 119937"/>
                  <a:gd name="connsiteX14" fmla="*/ 74958 w 93803"/>
                  <a:gd name="connsiteY14" fmla="*/ 120021 h 119937"/>
                  <a:gd name="connsiteX15" fmla="*/ 79856 w 93803"/>
                  <a:gd name="connsiteY15" fmla="*/ 114636 h 119937"/>
                  <a:gd name="connsiteX16" fmla="*/ 74958 w 93803"/>
                  <a:gd name="connsiteY16" fmla="*/ 111294 h 119937"/>
                  <a:gd name="connsiteX17" fmla="*/ 66859 w 93803"/>
                  <a:gd name="connsiteY17" fmla="*/ 111109 h 119937"/>
                  <a:gd name="connsiteX18" fmla="*/ 93983 w 93803"/>
                  <a:gd name="connsiteY18" fmla="*/ 3425 h 119937"/>
                  <a:gd name="connsiteX19" fmla="*/ 57629 w 93803"/>
                  <a:gd name="connsiteY19" fmla="*/ 64136 h 119937"/>
                  <a:gd name="connsiteX20" fmla="*/ 54615 w 93803"/>
                  <a:gd name="connsiteY20" fmla="*/ 69520 h 119937"/>
                  <a:gd name="connsiteX21" fmla="*/ 34084 w 93803"/>
                  <a:gd name="connsiteY21" fmla="*/ 78803 h 119937"/>
                  <a:gd name="connsiteX22" fmla="*/ 21463 w 93803"/>
                  <a:gd name="connsiteY22" fmla="*/ 64693 h 119937"/>
                  <a:gd name="connsiteX23" fmla="*/ 30882 w 93803"/>
                  <a:gd name="connsiteY23" fmla="*/ 24961 h 119937"/>
                  <a:gd name="connsiteX24" fmla="*/ 53673 w 93803"/>
                  <a:gd name="connsiteY24" fmla="*/ 6766 h 119937"/>
                  <a:gd name="connsiteX25" fmla="*/ 69307 w 93803"/>
                  <a:gd name="connsiteY25" fmla="*/ 17535 h 119937"/>
                  <a:gd name="connsiteX26" fmla="*/ 68931 w 93803"/>
                  <a:gd name="connsiteY26" fmla="*/ 20134 h 119937"/>
                  <a:gd name="connsiteX27" fmla="*/ 57629 w 93803"/>
                  <a:gd name="connsiteY27" fmla="*/ 64136 h 119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3803" h="119937">
                    <a:moveTo>
                      <a:pt x="93983" y="3425"/>
                    </a:moveTo>
                    <a:cubicBezTo>
                      <a:pt x="93983" y="2496"/>
                      <a:pt x="93229" y="83"/>
                      <a:pt x="90592" y="83"/>
                    </a:cubicBezTo>
                    <a:cubicBezTo>
                      <a:pt x="90404" y="83"/>
                      <a:pt x="79290" y="2682"/>
                      <a:pt x="73451" y="8066"/>
                    </a:cubicBezTo>
                    <a:cubicBezTo>
                      <a:pt x="70814" y="5095"/>
                      <a:pt x="64410" y="83"/>
                      <a:pt x="53297" y="83"/>
                    </a:cubicBezTo>
                    <a:cubicBezTo>
                      <a:pt x="20522" y="83"/>
                      <a:pt x="179" y="29417"/>
                      <a:pt x="179" y="54853"/>
                    </a:cubicBezTo>
                    <a:cubicBezTo>
                      <a:pt x="179" y="77690"/>
                      <a:pt x="17508" y="85487"/>
                      <a:pt x="33142" y="85487"/>
                    </a:cubicBezTo>
                    <a:cubicBezTo>
                      <a:pt x="42183" y="85487"/>
                      <a:pt x="49718" y="81960"/>
                      <a:pt x="53673" y="79546"/>
                    </a:cubicBezTo>
                    <a:lnTo>
                      <a:pt x="46516" y="107767"/>
                    </a:lnTo>
                    <a:cubicBezTo>
                      <a:pt x="45762" y="110552"/>
                      <a:pt x="45574" y="110737"/>
                      <a:pt x="44255" y="110923"/>
                    </a:cubicBezTo>
                    <a:cubicBezTo>
                      <a:pt x="42183" y="111294"/>
                      <a:pt x="39169" y="111294"/>
                      <a:pt x="37097" y="111294"/>
                    </a:cubicBezTo>
                    <a:cubicBezTo>
                      <a:pt x="33895" y="111294"/>
                      <a:pt x="32765" y="111294"/>
                      <a:pt x="31823" y="112408"/>
                    </a:cubicBezTo>
                    <a:cubicBezTo>
                      <a:pt x="30882" y="113522"/>
                      <a:pt x="30316" y="116493"/>
                      <a:pt x="30316" y="116679"/>
                    </a:cubicBezTo>
                    <a:cubicBezTo>
                      <a:pt x="30316" y="117793"/>
                      <a:pt x="31070" y="120021"/>
                      <a:pt x="34084" y="120021"/>
                    </a:cubicBezTo>
                    <a:cubicBezTo>
                      <a:pt x="40488" y="120021"/>
                      <a:pt x="47457" y="119464"/>
                      <a:pt x="54050" y="119464"/>
                    </a:cubicBezTo>
                    <a:cubicBezTo>
                      <a:pt x="61019" y="119464"/>
                      <a:pt x="68177" y="120021"/>
                      <a:pt x="74958" y="120021"/>
                    </a:cubicBezTo>
                    <a:cubicBezTo>
                      <a:pt x="76277" y="120021"/>
                      <a:pt x="79856" y="120021"/>
                      <a:pt x="79856" y="114636"/>
                    </a:cubicBezTo>
                    <a:cubicBezTo>
                      <a:pt x="79856" y="111480"/>
                      <a:pt x="76653" y="111294"/>
                      <a:pt x="74958" y="111294"/>
                    </a:cubicBezTo>
                    <a:cubicBezTo>
                      <a:pt x="72321" y="111294"/>
                      <a:pt x="69307" y="111294"/>
                      <a:pt x="66859" y="111109"/>
                    </a:cubicBezTo>
                    <a:lnTo>
                      <a:pt x="93983" y="3425"/>
                    </a:lnTo>
                    <a:close/>
                    <a:moveTo>
                      <a:pt x="57629" y="64136"/>
                    </a:moveTo>
                    <a:cubicBezTo>
                      <a:pt x="56687" y="67292"/>
                      <a:pt x="56687" y="67664"/>
                      <a:pt x="54615" y="69520"/>
                    </a:cubicBezTo>
                    <a:cubicBezTo>
                      <a:pt x="48588" y="75462"/>
                      <a:pt x="40676" y="78803"/>
                      <a:pt x="34084" y="78803"/>
                    </a:cubicBezTo>
                    <a:cubicBezTo>
                      <a:pt x="22405" y="78803"/>
                      <a:pt x="21463" y="68778"/>
                      <a:pt x="21463" y="64693"/>
                    </a:cubicBezTo>
                    <a:cubicBezTo>
                      <a:pt x="21463" y="55039"/>
                      <a:pt x="27868" y="32202"/>
                      <a:pt x="30882" y="24961"/>
                    </a:cubicBezTo>
                    <a:cubicBezTo>
                      <a:pt x="36721" y="11408"/>
                      <a:pt x="45950" y="6766"/>
                      <a:pt x="53673" y="6766"/>
                    </a:cubicBezTo>
                    <a:cubicBezTo>
                      <a:pt x="64787" y="6766"/>
                      <a:pt x="69307" y="15493"/>
                      <a:pt x="69307" y="17535"/>
                    </a:cubicBezTo>
                    <a:cubicBezTo>
                      <a:pt x="69307" y="18278"/>
                      <a:pt x="69119" y="19577"/>
                      <a:pt x="68931" y="20134"/>
                    </a:cubicBezTo>
                    <a:lnTo>
                      <a:pt x="57629" y="64136"/>
                    </a:lnTo>
                    <a:close/>
                  </a:path>
                </a:pathLst>
              </a:custGeom>
              <a:solidFill>
                <a:srgbClr val="000000"/>
              </a:solidFill>
              <a:ln w="18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76" name="Freeform 1875">
                <a:extLst>
                  <a:ext uri="{FF2B5EF4-FFF2-40B4-BE49-F238E27FC236}">
                    <a16:creationId xmlns:a16="http://schemas.microsoft.com/office/drawing/2014/main" id="{376622EF-8364-C92F-7DE9-32800BD62D75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6032351" y="3975584"/>
                <a:ext cx="43888" cy="95430"/>
              </a:xfrm>
              <a:custGeom>
                <a:avLst/>
                <a:gdLst>
                  <a:gd name="connsiteX0" fmla="*/ 42377 w 43888"/>
                  <a:gd name="connsiteY0" fmla="*/ 15678 h 95430"/>
                  <a:gd name="connsiteX1" fmla="*/ 44073 w 43888"/>
                  <a:gd name="connsiteY1" fmla="*/ 9923 h 95430"/>
                  <a:gd name="connsiteX2" fmla="*/ 33336 w 43888"/>
                  <a:gd name="connsiteY2" fmla="*/ 83 h 95430"/>
                  <a:gd name="connsiteX3" fmla="*/ 23353 w 43888"/>
                  <a:gd name="connsiteY3" fmla="*/ 8437 h 95430"/>
                  <a:gd name="connsiteX4" fmla="*/ 938 w 43888"/>
                  <a:gd name="connsiteY4" fmla="*/ 89572 h 95430"/>
                  <a:gd name="connsiteX5" fmla="*/ 184 w 43888"/>
                  <a:gd name="connsiteY5" fmla="*/ 92171 h 95430"/>
                  <a:gd name="connsiteX6" fmla="*/ 6589 w 43888"/>
                  <a:gd name="connsiteY6" fmla="*/ 95513 h 95430"/>
                  <a:gd name="connsiteX7" fmla="*/ 9037 w 43888"/>
                  <a:gd name="connsiteY7" fmla="*/ 92543 h 95430"/>
                  <a:gd name="connsiteX8" fmla="*/ 42377 w 43888"/>
                  <a:gd name="connsiteY8" fmla="*/ 15678 h 95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888" h="95430">
                    <a:moveTo>
                      <a:pt x="42377" y="15678"/>
                    </a:moveTo>
                    <a:cubicBezTo>
                      <a:pt x="43319" y="13450"/>
                      <a:pt x="44073" y="11779"/>
                      <a:pt x="44073" y="9923"/>
                    </a:cubicBezTo>
                    <a:cubicBezTo>
                      <a:pt x="44073" y="4539"/>
                      <a:pt x="39175" y="83"/>
                      <a:pt x="33336" y="83"/>
                    </a:cubicBezTo>
                    <a:cubicBezTo>
                      <a:pt x="28062" y="83"/>
                      <a:pt x="24671" y="3610"/>
                      <a:pt x="23353" y="8437"/>
                    </a:cubicBezTo>
                    <a:lnTo>
                      <a:pt x="938" y="89572"/>
                    </a:lnTo>
                    <a:cubicBezTo>
                      <a:pt x="938" y="89943"/>
                      <a:pt x="184" y="91986"/>
                      <a:pt x="184" y="92171"/>
                    </a:cubicBezTo>
                    <a:cubicBezTo>
                      <a:pt x="184" y="94213"/>
                      <a:pt x="5082" y="95513"/>
                      <a:pt x="6589" y="95513"/>
                    </a:cubicBezTo>
                    <a:cubicBezTo>
                      <a:pt x="7719" y="95513"/>
                      <a:pt x="7907" y="94956"/>
                      <a:pt x="9037" y="92543"/>
                    </a:cubicBezTo>
                    <a:lnTo>
                      <a:pt x="42377" y="15678"/>
                    </a:lnTo>
                    <a:close/>
                  </a:path>
                </a:pathLst>
              </a:custGeom>
              <a:solidFill>
                <a:srgbClr val="000000"/>
              </a:solidFill>
              <a:ln w="18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77" name="Freeform 1876">
                <a:extLst>
                  <a:ext uri="{FF2B5EF4-FFF2-40B4-BE49-F238E27FC236}">
                    <a16:creationId xmlns:a16="http://schemas.microsoft.com/office/drawing/2014/main" id="{1CF73B0F-944B-C6B2-1542-2C6BB1980933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>
                <a:off x="6141557" y="4011231"/>
                <a:ext cx="125260" cy="43445"/>
              </a:xfrm>
              <a:custGeom>
                <a:avLst/>
                <a:gdLst>
                  <a:gd name="connsiteX0" fmla="*/ 119046 w 125260"/>
                  <a:gd name="connsiteY0" fmla="*/ 7509 h 43445"/>
                  <a:gd name="connsiteX1" fmla="*/ 125450 w 125260"/>
                  <a:gd name="connsiteY1" fmla="*/ 3796 h 43445"/>
                  <a:gd name="connsiteX2" fmla="*/ 119234 w 125260"/>
                  <a:gd name="connsiteY2" fmla="*/ 83 h 43445"/>
                  <a:gd name="connsiteX3" fmla="*/ 6406 w 125260"/>
                  <a:gd name="connsiteY3" fmla="*/ 83 h 43445"/>
                  <a:gd name="connsiteX4" fmla="*/ 190 w 125260"/>
                  <a:gd name="connsiteY4" fmla="*/ 3796 h 43445"/>
                  <a:gd name="connsiteX5" fmla="*/ 6594 w 125260"/>
                  <a:gd name="connsiteY5" fmla="*/ 7509 h 43445"/>
                  <a:gd name="connsiteX6" fmla="*/ 119046 w 125260"/>
                  <a:gd name="connsiteY6" fmla="*/ 7509 h 43445"/>
                  <a:gd name="connsiteX7" fmla="*/ 119234 w 125260"/>
                  <a:gd name="connsiteY7" fmla="*/ 43528 h 43445"/>
                  <a:gd name="connsiteX8" fmla="*/ 125450 w 125260"/>
                  <a:gd name="connsiteY8" fmla="*/ 39814 h 43445"/>
                  <a:gd name="connsiteX9" fmla="*/ 119046 w 125260"/>
                  <a:gd name="connsiteY9" fmla="*/ 36101 h 43445"/>
                  <a:gd name="connsiteX10" fmla="*/ 6594 w 125260"/>
                  <a:gd name="connsiteY10" fmla="*/ 36101 h 43445"/>
                  <a:gd name="connsiteX11" fmla="*/ 190 w 125260"/>
                  <a:gd name="connsiteY11" fmla="*/ 39814 h 43445"/>
                  <a:gd name="connsiteX12" fmla="*/ 6406 w 125260"/>
                  <a:gd name="connsiteY12" fmla="*/ 43528 h 43445"/>
                  <a:gd name="connsiteX13" fmla="*/ 119234 w 125260"/>
                  <a:gd name="connsiteY13" fmla="*/ 43528 h 43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5260" h="43445">
                    <a:moveTo>
                      <a:pt x="119046" y="7509"/>
                    </a:moveTo>
                    <a:cubicBezTo>
                      <a:pt x="121871" y="7509"/>
                      <a:pt x="125450" y="7509"/>
                      <a:pt x="125450" y="3796"/>
                    </a:cubicBezTo>
                    <a:cubicBezTo>
                      <a:pt x="125450" y="83"/>
                      <a:pt x="121871" y="83"/>
                      <a:pt x="119234" y="83"/>
                    </a:cubicBezTo>
                    <a:lnTo>
                      <a:pt x="6406" y="83"/>
                    </a:lnTo>
                    <a:cubicBezTo>
                      <a:pt x="3769" y="83"/>
                      <a:pt x="190" y="83"/>
                      <a:pt x="190" y="3796"/>
                    </a:cubicBezTo>
                    <a:cubicBezTo>
                      <a:pt x="190" y="7509"/>
                      <a:pt x="3769" y="7509"/>
                      <a:pt x="6594" y="7509"/>
                    </a:cubicBezTo>
                    <a:lnTo>
                      <a:pt x="119046" y="7509"/>
                    </a:lnTo>
                    <a:close/>
                    <a:moveTo>
                      <a:pt x="119234" y="43528"/>
                    </a:moveTo>
                    <a:cubicBezTo>
                      <a:pt x="121871" y="43528"/>
                      <a:pt x="125450" y="43528"/>
                      <a:pt x="125450" y="39814"/>
                    </a:cubicBezTo>
                    <a:cubicBezTo>
                      <a:pt x="125450" y="36101"/>
                      <a:pt x="121871" y="36101"/>
                      <a:pt x="119046" y="36101"/>
                    </a:cubicBezTo>
                    <a:lnTo>
                      <a:pt x="6594" y="36101"/>
                    </a:lnTo>
                    <a:cubicBezTo>
                      <a:pt x="3769" y="36101"/>
                      <a:pt x="190" y="36101"/>
                      <a:pt x="190" y="39814"/>
                    </a:cubicBezTo>
                    <a:cubicBezTo>
                      <a:pt x="190" y="43528"/>
                      <a:pt x="3769" y="43528"/>
                      <a:pt x="6406" y="43528"/>
                    </a:cubicBezTo>
                    <a:lnTo>
                      <a:pt x="119234" y="43528"/>
                    </a:lnTo>
                    <a:close/>
                  </a:path>
                </a:pathLst>
              </a:custGeom>
              <a:solidFill>
                <a:srgbClr val="000000"/>
              </a:solidFill>
              <a:ln w="18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78" name="Freeform 1877">
                <a:extLst>
                  <a:ext uri="{FF2B5EF4-FFF2-40B4-BE49-F238E27FC236}">
                    <a16:creationId xmlns:a16="http://schemas.microsoft.com/office/drawing/2014/main" id="{3AD8262C-7203-2349-9949-7B6E55B0445A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6315121" y="3996192"/>
                <a:ext cx="61594" cy="85219"/>
              </a:xfrm>
              <a:custGeom>
                <a:avLst/>
                <a:gdLst>
                  <a:gd name="connsiteX0" fmla="*/ 33163 w 61594"/>
                  <a:gd name="connsiteY0" fmla="*/ 47241 h 85219"/>
                  <a:gd name="connsiteX1" fmla="*/ 52752 w 61594"/>
                  <a:gd name="connsiteY1" fmla="*/ 64322 h 85219"/>
                  <a:gd name="connsiteX2" fmla="*/ 31467 w 61594"/>
                  <a:gd name="connsiteY2" fmla="*/ 81217 h 85219"/>
                  <a:gd name="connsiteX3" fmla="*/ 5285 w 61594"/>
                  <a:gd name="connsiteY3" fmla="*/ 54853 h 85219"/>
                  <a:gd name="connsiteX4" fmla="*/ 2648 w 61594"/>
                  <a:gd name="connsiteY4" fmla="*/ 51697 h 85219"/>
                  <a:gd name="connsiteX5" fmla="*/ 199 w 61594"/>
                  <a:gd name="connsiteY5" fmla="*/ 56338 h 85219"/>
                  <a:gd name="connsiteX6" fmla="*/ 199 w 61594"/>
                  <a:gd name="connsiteY6" fmla="*/ 80846 h 85219"/>
                  <a:gd name="connsiteX7" fmla="*/ 2271 w 61594"/>
                  <a:gd name="connsiteY7" fmla="*/ 85302 h 85219"/>
                  <a:gd name="connsiteX8" fmla="*/ 6980 w 61594"/>
                  <a:gd name="connsiteY8" fmla="*/ 81588 h 85219"/>
                  <a:gd name="connsiteX9" fmla="*/ 10748 w 61594"/>
                  <a:gd name="connsiteY9" fmla="*/ 77318 h 85219"/>
                  <a:gd name="connsiteX10" fmla="*/ 31467 w 61594"/>
                  <a:gd name="connsiteY10" fmla="*/ 85302 h 85219"/>
                  <a:gd name="connsiteX11" fmla="*/ 61793 w 61594"/>
                  <a:gd name="connsiteY11" fmla="*/ 59495 h 85219"/>
                  <a:gd name="connsiteX12" fmla="*/ 53882 w 61594"/>
                  <a:gd name="connsiteY12" fmla="*/ 41857 h 85219"/>
                  <a:gd name="connsiteX13" fmla="*/ 32409 w 61594"/>
                  <a:gd name="connsiteY13" fmla="*/ 32945 h 85219"/>
                  <a:gd name="connsiteX14" fmla="*/ 9241 w 61594"/>
                  <a:gd name="connsiteY14" fmla="*/ 17721 h 85219"/>
                  <a:gd name="connsiteX15" fmla="*/ 30337 w 61594"/>
                  <a:gd name="connsiteY15" fmla="*/ 3610 h 85219"/>
                  <a:gd name="connsiteX16" fmla="*/ 52375 w 61594"/>
                  <a:gd name="connsiteY16" fmla="*/ 26075 h 85219"/>
                  <a:gd name="connsiteX17" fmla="*/ 54636 w 61594"/>
                  <a:gd name="connsiteY17" fmla="*/ 27746 h 85219"/>
                  <a:gd name="connsiteX18" fmla="*/ 57084 w 61594"/>
                  <a:gd name="connsiteY18" fmla="*/ 23290 h 85219"/>
                  <a:gd name="connsiteX19" fmla="*/ 57084 w 61594"/>
                  <a:gd name="connsiteY19" fmla="*/ 4539 h 85219"/>
                  <a:gd name="connsiteX20" fmla="*/ 55012 w 61594"/>
                  <a:gd name="connsiteY20" fmla="*/ 83 h 85219"/>
                  <a:gd name="connsiteX21" fmla="*/ 51245 w 61594"/>
                  <a:gd name="connsiteY21" fmla="*/ 2311 h 85219"/>
                  <a:gd name="connsiteX22" fmla="*/ 48043 w 61594"/>
                  <a:gd name="connsiteY22" fmla="*/ 5281 h 85219"/>
                  <a:gd name="connsiteX23" fmla="*/ 30337 w 61594"/>
                  <a:gd name="connsiteY23" fmla="*/ 83 h 85219"/>
                  <a:gd name="connsiteX24" fmla="*/ 199 w 61594"/>
                  <a:gd name="connsiteY24" fmla="*/ 22919 h 85219"/>
                  <a:gd name="connsiteX25" fmla="*/ 8299 w 61594"/>
                  <a:gd name="connsiteY25" fmla="*/ 38700 h 85219"/>
                  <a:gd name="connsiteX26" fmla="*/ 33163 w 61594"/>
                  <a:gd name="connsiteY26" fmla="*/ 47241 h 8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1594" h="85219">
                    <a:moveTo>
                      <a:pt x="33163" y="47241"/>
                    </a:moveTo>
                    <a:cubicBezTo>
                      <a:pt x="37307" y="47984"/>
                      <a:pt x="52752" y="50954"/>
                      <a:pt x="52752" y="64322"/>
                    </a:cubicBezTo>
                    <a:cubicBezTo>
                      <a:pt x="52752" y="73791"/>
                      <a:pt x="46159" y="81217"/>
                      <a:pt x="31467" y="81217"/>
                    </a:cubicBezTo>
                    <a:cubicBezTo>
                      <a:pt x="15645" y="81217"/>
                      <a:pt x="8864" y="70634"/>
                      <a:pt x="5285" y="54853"/>
                    </a:cubicBezTo>
                    <a:cubicBezTo>
                      <a:pt x="4720" y="52439"/>
                      <a:pt x="4532" y="51697"/>
                      <a:pt x="2648" y="51697"/>
                    </a:cubicBezTo>
                    <a:cubicBezTo>
                      <a:pt x="199" y="51697"/>
                      <a:pt x="199" y="52996"/>
                      <a:pt x="199" y="56338"/>
                    </a:cubicBezTo>
                    <a:lnTo>
                      <a:pt x="199" y="80846"/>
                    </a:lnTo>
                    <a:cubicBezTo>
                      <a:pt x="199" y="84002"/>
                      <a:pt x="199" y="85302"/>
                      <a:pt x="2271" y="85302"/>
                    </a:cubicBezTo>
                    <a:cubicBezTo>
                      <a:pt x="3213" y="85302"/>
                      <a:pt x="3401" y="85116"/>
                      <a:pt x="6980" y="81588"/>
                    </a:cubicBezTo>
                    <a:cubicBezTo>
                      <a:pt x="7357" y="81217"/>
                      <a:pt x="7357" y="80846"/>
                      <a:pt x="10748" y="77318"/>
                    </a:cubicBezTo>
                    <a:cubicBezTo>
                      <a:pt x="19035" y="85116"/>
                      <a:pt x="27512" y="85302"/>
                      <a:pt x="31467" y="85302"/>
                    </a:cubicBezTo>
                    <a:cubicBezTo>
                      <a:pt x="53129" y="85302"/>
                      <a:pt x="61793" y="72862"/>
                      <a:pt x="61793" y="59495"/>
                    </a:cubicBezTo>
                    <a:cubicBezTo>
                      <a:pt x="61793" y="49654"/>
                      <a:pt x="56143" y="44085"/>
                      <a:pt x="53882" y="41857"/>
                    </a:cubicBezTo>
                    <a:cubicBezTo>
                      <a:pt x="47666" y="35915"/>
                      <a:pt x="40320" y="34430"/>
                      <a:pt x="32409" y="32945"/>
                    </a:cubicBezTo>
                    <a:cubicBezTo>
                      <a:pt x="21861" y="30903"/>
                      <a:pt x="9241" y="28489"/>
                      <a:pt x="9241" y="17721"/>
                    </a:cubicBezTo>
                    <a:cubicBezTo>
                      <a:pt x="9241" y="11222"/>
                      <a:pt x="14138" y="3610"/>
                      <a:pt x="30337" y="3610"/>
                    </a:cubicBezTo>
                    <a:cubicBezTo>
                      <a:pt x="51057" y="3610"/>
                      <a:pt x="51999" y="20320"/>
                      <a:pt x="52375" y="26075"/>
                    </a:cubicBezTo>
                    <a:cubicBezTo>
                      <a:pt x="52564" y="27746"/>
                      <a:pt x="54259" y="27746"/>
                      <a:pt x="54636" y="27746"/>
                    </a:cubicBezTo>
                    <a:cubicBezTo>
                      <a:pt x="57084" y="27746"/>
                      <a:pt x="57084" y="26818"/>
                      <a:pt x="57084" y="23290"/>
                    </a:cubicBezTo>
                    <a:lnTo>
                      <a:pt x="57084" y="4539"/>
                    </a:lnTo>
                    <a:cubicBezTo>
                      <a:pt x="57084" y="1382"/>
                      <a:pt x="57084" y="83"/>
                      <a:pt x="55012" y="83"/>
                    </a:cubicBezTo>
                    <a:cubicBezTo>
                      <a:pt x="54071" y="83"/>
                      <a:pt x="53694" y="83"/>
                      <a:pt x="51245" y="2311"/>
                    </a:cubicBezTo>
                    <a:cubicBezTo>
                      <a:pt x="50680" y="3053"/>
                      <a:pt x="48797" y="4724"/>
                      <a:pt x="48043" y="5281"/>
                    </a:cubicBezTo>
                    <a:cubicBezTo>
                      <a:pt x="40885" y="83"/>
                      <a:pt x="33163" y="83"/>
                      <a:pt x="30337" y="83"/>
                    </a:cubicBezTo>
                    <a:cubicBezTo>
                      <a:pt x="7357" y="83"/>
                      <a:pt x="199" y="12522"/>
                      <a:pt x="199" y="22919"/>
                    </a:cubicBezTo>
                    <a:cubicBezTo>
                      <a:pt x="199" y="29417"/>
                      <a:pt x="3213" y="34616"/>
                      <a:pt x="8299" y="38700"/>
                    </a:cubicBezTo>
                    <a:cubicBezTo>
                      <a:pt x="14326" y="43528"/>
                      <a:pt x="19601" y="44642"/>
                      <a:pt x="33163" y="4724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79" name="Freeform 1878">
                <a:extLst>
                  <a:ext uri="{FF2B5EF4-FFF2-40B4-BE49-F238E27FC236}">
                    <a16:creationId xmlns:a16="http://schemas.microsoft.com/office/drawing/2014/main" id="{998FDBAA-B14B-CD06-16B5-64BD0AB1DFEF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6388478" y="3996192"/>
                <a:ext cx="83444" cy="85219"/>
              </a:xfrm>
              <a:custGeom>
                <a:avLst/>
                <a:gdLst>
                  <a:gd name="connsiteX0" fmla="*/ 83647 w 83444"/>
                  <a:gd name="connsiteY0" fmla="*/ 43528 h 85219"/>
                  <a:gd name="connsiteX1" fmla="*/ 42019 w 83444"/>
                  <a:gd name="connsiteY1" fmla="*/ 83 h 85219"/>
                  <a:gd name="connsiteX2" fmla="*/ 203 w 83444"/>
                  <a:gd name="connsiteY2" fmla="*/ 43528 h 85219"/>
                  <a:gd name="connsiteX3" fmla="*/ 41831 w 83444"/>
                  <a:gd name="connsiteY3" fmla="*/ 85302 h 85219"/>
                  <a:gd name="connsiteX4" fmla="*/ 83647 w 83444"/>
                  <a:gd name="connsiteY4" fmla="*/ 43528 h 85219"/>
                  <a:gd name="connsiteX5" fmla="*/ 42019 w 83444"/>
                  <a:gd name="connsiteY5" fmla="*/ 80660 h 85219"/>
                  <a:gd name="connsiteX6" fmla="*/ 20546 w 83444"/>
                  <a:gd name="connsiteY6" fmla="*/ 68221 h 85219"/>
                  <a:gd name="connsiteX7" fmla="*/ 15837 w 83444"/>
                  <a:gd name="connsiteY7" fmla="*/ 42042 h 85219"/>
                  <a:gd name="connsiteX8" fmla="*/ 20358 w 83444"/>
                  <a:gd name="connsiteY8" fmla="*/ 16607 h 85219"/>
                  <a:gd name="connsiteX9" fmla="*/ 41831 w 83444"/>
                  <a:gd name="connsiteY9" fmla="*/ 4167 h 85219"/>
                  <a:gd name="connsiteX10" fmla="*/ 63116 w 83444"/>
                  <a:gd name="connsiteY10" fmla="*/ 16235 h 85219"/>
                  <a:gd name="connsiteX11" fmla="*/ 68013 w 83444"/>
                  <a:gd name="connsiteY11" fmla="*/ 42042 h 85219"/>
                  <a:gd name="connsiteX12" fmla="*/ 63869 w 83444"/>
                  <a:gd name="connsiteY12" fmla="*/ 66921 h 85219"/>
                  <a:gd name="connsiteX13" fmla="*/ 42019 w 83444"/>
                  <a:gd name="connsiteY13" fmla="*/ 80660 h 8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3444" h="85219">
                    <a:moveTo>
                      <a:pt x="83647" y="43528"/>
                    </a:moveTo>
                    <a:cubicBezTo>
                      <a:pt x="83647" y="19763"/>
                      <a:pt x="64811" y="83"/>
                      <a:pt x="42019" y="83"/>
                    </a:cubicBezTo>
                    <a:cubicBezTo>
                      <a:pt x="18474" y="83"/>
                      <a:pt x="203" y="20320"/>
                      <a:pt x="203" y="43528"/>
                    </a:cubicBezTo>
                    <a:cubicBezTo>
                      <a:pt x="203" y="67478"/>
                      <a:pt x="19793" y="85302"/>
                      <a:pt x="41831" y="85302"/>
                    </a:cubicBezTo>
                    <a:cubicBezTo>
                      <a:pt x="64623" y="85302"/>
                      <a:pt x="83647" y="67107"/>
                      <a:pt x="83647" y="43528"/>
                    </a:cubicBezTo>
                    <a:close/>
                    <a:moveTo>
                      <a:pt x="42019" y="80660"/>
                    </a:moveTo>
                    <a:cubicBezTo>
                      <a:pt x="33920" y="80660"/>
                      <a:pt x="25632" y="76761"/>
                      <a:pt x="20546" y="68221"/>
                    </a:cubicBezTo>
                    <a:cubicBezTo>
                      <a:pt x="15837" y="60052"/>
                      <a:pt x="15837" y="48726"/>
                      <a:pt x="15837" y="42042"/>
                    </a:cubicBezTo>
                    <a:cubicBezTo>
                      <a:pt x="15837" y="34801"/>
                      <a:pt x="15837" y="24776"/>
                      <a:pt x="20358" y="16607"/>
                    </a:cubicBezTo>
                    <a:cubicBezTo>
                      <a:pt x="25444" y="8066"/>
                      <a:pt x="34297" y="4167"/>
                      <a:pt x="41831" y="4167"/>
                    </a:cubicBezTo>
                    <a:cubicBezTo>
                      <a:pt x="50119" y="4167"/>
                      <a:pt x="58219" y="8252"/>
                      <a:pt x="63116" y="16235"/>
                    </a:cubicBezTo>
                    <a:cubicBezTo>
                      <a:pt x="68013" y="24219"/>
                      <a:pt x="68013" y="34987"/>
                      <a:pt x="68013" y="42042"/>
                    </a:cubicBezTo>
                    <a:cubicBezTo>
                      <a:pt x="68013" y="48726"/>
                      <a:pt x="68013" y="58752"/>
                      <a:pt x="63869" y="66921"/>
                    </a:cubicBezTo>
                    <a:cubicBezTo>
                      <a:pt x="59725" y="75276"/>
                      <a:pt x="51438" y="80660"/>
                      <a:pt x="42019" y="8066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80" name="Freeform 1879">
                <a:extLst>
                  <a:ext uri="{FF2B5EF4-FFF2-40B4-BE49-F238E27FC236}">
                    <a16:creationId xmlns:a16="http://schemas.microsoft.com/office/drawing/2014/main" id="{07519A59-34BC-4A53-F0D4-9CA9DEEB5A60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6483601" y="3948477"/>
                <a:ext cx="61029" cy="130892"/>
              </a:xfrm>
              <a:custGeom>
                <a:avLst/>
                <a:gdLst>
                  <a:gd name="connsiteX0" fmla="*/ 26956 w 61029"/>
                  <a:gd name="connsiteY0" fmla="*/ 50954 h 130892"/>
                  <a:gd name="connsiteX1" fmla="*/ 26956 w 61029"/>
                  <a:gd name="connsiteY1" fmla="*/ 29417 h 130892"/>
                  <a:gd name="connsiteX2" fmla="*/ 44285 w 61029"/>
                  <a:gd name="connsiteY2" fmla="*/ 4167 h 130892"/>
                  <a:gd name="connsiteX3" fmla="*/ 50501 w 61029"/>
                  <a:gd name="connsiteY3" fmla="*/ 5467 h 130892"/>
                  <a:gd name="connsiteX4" fmla="*/ 44850 w 61029"/>
                  <a:gd name="connsiteY4" fmla="*/ 13265 h 130892"/>
                  <a:gd name="connsiteX5" fmla="*/ 52949 w 61029"/>
                  <a:gd name="connsiteY5" fmla="*/ 21248 h 130892"/>
                  <a:gd name="connsiteX6" fmla="*/ 61237 w 61029"/>
                  <a:gd name="connsiteY6" fmla="*/ 13079 h 130892"/>
                  <a:gd name="connsiteX7" fmla="*/ 44285 w 61029"/>
                  <a:gd name="connsiteY7" fmla="*/ 83 h 130892"/>
                  <a:gd name="connsiteX8" fmla="*/ 15089 w 61029"/>
                  <a:gd name="connsiteY8" fmla="*/ 29603 h 130892"/>
                  <a:gd name="connsiteX9" fmla="*/ 15089 w 61029"/>
                  <a:gd name="connsiteY9" fmla="*/ 50954 h 130892"/>
                  <a:gd name="connsiteX10" fmla="*/ 208 w 61029"/>
                  <a:gd name="connsiteY10" fmla="*/ 50954 h 130892"/>
                  <a:gd name="connsiteX11" fmla="*/ 208 w 61029"/>
                  <a:gd name="connsiteY11" fmla="*/ 56710 h 130892"/>
                  <a:gd name="connsiteX12" fmla="*/ 15089 w 61029"/>
                  <a:gd name="connsiteY12" fmla="*/ 56710 h 130892"/>
                  <a:gd name="connsiteX13" fmla="*/ 15089 w 61029"/>
                  <a:gd name="connsiteY13" fmla="*/ 116864 h 130892"/>
                  <a:gd name="connsiteX14" fmla="*/ 397 w 61029"/>
                  <a:gd name="connsiteY14" fmla="*/ 125219 h 130892"/>
                  <a:gd name="connsiteX15" fmla="*/ 397 w 61029"/>
                  <a:gd name="connsiteY15" fmla="*/ 130975 h 130892"/>
                  <a:gd name="connsiteX16" fmla="*/ 21870 w 61029"/>
                  <a:gd name="connsiteY16" fmla="*/ 130418 h 130892"/>
                  <a:gd name="connsiteX17" fmla="*/ 45792 w 61029"/>
                  <a:gd name="connsiteY17" fmla="*/ 130975 h 130892"/>
                  <a:gd name="connsiteX18" fmla="*/ 45792 w 61029"/>
                  <a:gd name="connsiteY18" fmla="*/ 125219 h 130892"/>
                  <a:gd name="connsiteX19" fmla="*/ 41836 w 61029"/>
                  <a:gd name="connsiteY19" fmla="*/ 125219 h 130892"/>
                  <a:gd name="connsiteX20" fmla="*/ 27521 w 61029"/>
                  <a:gd name="connsiteY20" fmla="*/ 116493 h 130892"/>
                  <a:gd name="connsiteX21" fmla="*/ 27521 w 61029"/>
                  <a:gd name="connsiteY21" fmla="*/ 56710 h 130892"/>
                  <a:gd name="connsiteX22" fmla="*/ 48994 w 61029"/>
                  <a:gd name="connsiteY22" fmla="*/ 56710 h 130892"/>
                  <a:gd name="connsiteX23" fmla="*/ 48994 w 61029"/>
                  <a:gd name="connsiteY23" fmla="*/ 50954 h 130892"/>
                  <a:gd name="connsiteX24" fmla="*/ 26956 w 61029"/>
                  <a:gd name="connsiteY24" fmla="*/ 50954 h 130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1029" h="130892">
                    <a:moveTo>
                      <a:pt x="26956" y="50954"/>
                    </a:moveTo>
                    <a:lnTo>
                      <a:pt x="26956" y="29417"/>
                    </a:lnTo>
                    <a:cubicBezTo>
                      <a:pt x="26956" y="13079"/>
                      <a:pt x="35997" y="4167"/>
                      <a:pt x="44285" y="4167"/>
                    </a:cubicBezTo>
                    <a:cubicBezTo>
                      <a:pt x="44850" y="4167"/>
                      <a:pt x="47675" y="4167"/>
                      <a:pt x="50501" y="5467"/>
                    </a:cubicBezTo>
                    <a:cubicBezTo>
                      <a:pt x="48240" y="6209"/>
                      <a:pt x="44850" y="8623"/>
                      <a:pt x="44850" y="13265"/>
                    </a:cubicBezTo>
                    <a:cubicBezTo>
                      <a:pt x="44850" y="17535"/>
                      <a:pt x="47864" y="21248"/>
                      <a:pt x="52949" y="21248"/>
                    </a:cubicBezTo>
                    <a:cubicBezTo>
                      <a:pt x="58412" y="21248"/>
                      <a:pt x="61237" y="17535"/>
                      <a:pt x="61237" y="13079"/>
                    </a:cubicBezTo>
                    <a:cubicBezTo>
                      <a:pt x="61237" y="6209"/>
                      <a:pt x="54268" y="83"/>
                      <a:pt x="44285" y="83"/>
                    </a:cubicBezTo>
                    <a:cubicBezTo>
                      <a:pt x="31100" y="83"/>
                      <a:pt x="15089" y="9923"/>
                      <a:pt x="15089" y="29603"/>
                    </a:cubicBezTo>
                    <a:lnTo>
                      <a:pt x="15089" y="50954"/>
                    </a:lnTo>
                    <a:lnTo>
                      <a:pt x="208" y="50954"/>
                    </a:lnTo>
                    <a:lnTo>
                      <a:pt x="208" y="56710"/>
                    </a:lnTo>
                    <a:lnTo>
                      <a:pt x="15089" y="56710"/>
                    </a:lnTo>
                    <a:lnTo>
                      <a:pt x="15089" y="116864"/>
                    </a:lnTo>
                    <a:cubicBezTo>
                      <a:pt x="15089" y="125219"/>
                      <a:pt x="13017" y="125219"/>
                      <a:pt x="397" y="125219"/>
                    </a:cubicBezTo>
                    <a:lnTo>
                      <a:pt x="397" y="130975"/>
                    </a:lnTo>
                    <a:cubicBezTo>
                      <a:pt x="7743" y="130789"/>
                      <a:pt x="16596" y="130418"/>
                      <a:pt x="21870" y="130418"/>
                    </a:cubicBezTo>
                    <a:cubicBezTo>
                      <a:pt x="29404" y="130418"/>
                      <a:pt x="38257" y="130418"/>
                      <a:pt x="45792" y="130975"/>
                    </a:cubicBezTo>
                    <a:lnTo>
                      <a:pt x="45792" y="125219"/>
                    </a:lnTo>
                    <a:lnTo>
                      <a:pt x="41836" y="125219"/>
                    </a:lnTo>
                    <a:cubicBezTo>
                      <a:pt x="27897" y="125219"/>
                      <a:pt x="27521" y="123177"/>
                      <a:pt x="27521" y="116493"/>
                    </a:cubicBezTo>
                    <a:lnTo>
                      <a:pt x="27521" y="56710"/>
                    </a:lnTo>
                    <a:lnTo>
                      <a:pt x="48994" y="56710"/>
                    </a:lnTo>
                    <a:lnTo>
                      <a:pt x="48994" y="50954"/>
                    </a:lnTo>
                    <a:lnTo>
                      <a:pt x="26956" y="50954"/>
                    </a:lnTo>
                    <a:close/>
                  </a:path>
                </a:pathLst>
              </a:custGeom>
              <a:solidFill>
                <a:srgbClr val="000000"/>
              </a:solidFill>
              <a:ln w="18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81" name="Freeform 1880">
                <a:extLst>
                  <a:ext uri="{FF2B5EF4-FFF2-40B4-BE49-F238E27FC236}">
                    <a16:creationId xmlns:a16="http://schemas.microsoft.com/office/drawing/2014/main" id="{6EAB1643-6EBA-3119-8C4C-C8D4F41ECF00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6538519" y="3965187"/>
                <a:ext cx="58957" cy="116224"/>
              </a:xfrm>
              <a:custGeom>
                <a:avLst/>
                <a:gdLst>
                  <a:gd name="connsiteX0" fmla="*/ 29219 w 58957"/>
                  <a:gd name="connsiteY0" fmla="*/ 40000 h 116224"/>
                  <a:gd name="connsiteX1" fmla="*/ 56155 w 58957"/>
                  <a:gd name="connsiteY1" fmla="*/ 40000 h 116224"/>
                  <a:gd name="connsiteX2" fmla="*/ 56155 w 58957"/>
                  <a:gd name="connsiteY2" fmla="*/ 34245 h 116224"/>
                  <a:gd name="connsiteX3" fmla="*/ 29219 w 58957"/>
                  <a:gd name="connsiteY3" fmla="*/ 34245 h 116224"/>
                  <a:gd name="connsiteX4" fmla="*/ 29219 w 58957"/>
                  <a:gd name="connsiteY4" fmla="*/ 83 h 116224"/>
                  <a:gd name="connsiteX5" fmla="*/ 24510 w 58957"/>
                  <a:gd name="connsiteY5" fmla="*/ 83 h 116224"/>
                  <a:gd name="connsiteX6" fmla="*/ 211 w 58957"/>
                  <a:gd name="connsiteY6" fmla="*/ 35915 h 116224"/>
                  <a:gd name="connsiteX7" fmla="*/ 211 w 58957"/>
                  <a:gd name="connsiteY7" fmla="*/ 40000 h 116224"/>
                  <a:gd name="connsiteX8" fmla="*/ 16222 w 58957"/>
                  <a:gd name="connsiteY8" fmla="*/ 40000 h 116224"/>
                  <a:gd name="connsiteX9" fmla="*/ 16222 w 58957"/>
                  <a:gd name="connsiteY9" fmla="*/ 91243 h 116224"/>
                  <a:gd name="connsiteX10" fmla="*/ 40521 w 58957"/>
                  <a:gd name="connsiteY10" fmla="*/ 116307 h 116224"/>
                  <a:gd name="connsiteX11" fmla="*/ 59168 w 58957"/>
                  <a:gd name="connsiteY11" fmla="*/ 91243 h 116224"/>
                  <a:gd name="connsiteX12" fmla="*/ 59168 w 58957"/>
                  <a:gd name="connsiteY12" fmla="*/ 80660 h 116224"/>
                  <a:gd name="connsiteX13" fmla="*/ 54459 w 58957"/>
                  <a:gd name="connsiteY13" fmla="*/ 80660 h 116224"/>
                  <a:gd name="connsiteX14" fmla="*/ 54459 w 58957"/>
                  <a:gd name="connsiteY14" fmla="*/ 90872 h 116224"/>
                  <a:gd name="connsiteX15" fmla="*/ 41839 w 58957"/>
                  <a:gd name="connsiteY15" fmla="*/ 111666 h 116224"/>
                  <a:gd name="connsiteX16" fmla="*/ 29219 w 58957"/>
                  <a:gd name="connsiteY16" fmla="*/ 91614 h 116224"/>
                  <a:gd name="connsiteX17" fmla="*/ 29219 w 58957"/>
                  <a:gd name="connsiteY17" fmla="*/ 40000 h 116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957" h="116224">
                    <a:moveTo>
                      <a:pt x="29219" y="40000"/>
                    </a:moveTo>
                    <a:lnTo>
                      <a:pt x="56155" y="40000"/>
                    </a:lnTo>
                    <a:lnTo>
                      <a:pt x="56155" y="34245"/>
                    </a:lnTo>
                    <a:lnTo>
                      <a:pt x="29219" y="34245"/>
                    </a:lnTo>
                    <a:lnTo>
                      <a:pt x="29219" y="83"/>
                    </a:lnTo>
                    <a:lnTo>
                      <a:pt x="24510" y="83"/>
                    </a:lnTo>
                    <a:cubicBezTo>
                      <a:pt x="24322" y="15307"/>
                      <a:pt x="18671" y="35173"/>
                      <a:pt x="211" y="35915"/>
                    </a:cubicBezTo>
                    <a:lnTo>
                      <a:pt x="211" y="40000"/>
                    </a:lnTo>
                    <a:lnTo>
                      <a:pt x="16222" y="40000"/>
                    </a:lnTo>
                    <a:lnTo>
                      <a:pt x="16222" y="91243"/>
                    </a:lnTo>
                    <a:cubicBezTo>
                      <a:pt x="16222" y="114079"/>
                      <a:pt x="33740" y="116307"/>
                      <a:pt x="40521" y="116307"/>
                    </a:cubicBezTo>
                    <a:cubicBezTo>
                      <a:pt x="53894" y="116307"/>
                      <a:pt x="59168" y="103125"/>
                      <a:pt x="59168" y="91243"/>
                    </a:cubicBezTo>
                    <a:lnTo>
                      <a:pt x="59168" y="80660"/>
                    </a:lnTo>
                    <a:lnTo>
                      <a:pt x="54459" y="80660"/>
                    </a:lnTo>
                    <a:lnTo>
                      <a:pt x="54459" y="90872"/>
                    </a:lnTo>
                    <a:cubicBezTo>
                      <a:pt x="54459" y="104611"/>
                      <a:pt x="48809" y="111666"/>
                      <a:pt x="41839" y="111666"/>
                    </a:cubicBezTo>
                    <a:cubicBezTo>
                      <a:pt x="29219" y="111666"/>
                      <a:pt x="29219" y="94770"/>
                      <a:pt x="29219" y="91614"/>
                    </a:cubicBezTo>
                    <a:lnTo>
                      <a:pt x="29219" y="40000"/>
                    </a:lnTo>
                    <a:close/>
                  </a:path>
                </a:pathLst>
              </a:custGeom>
              <a:solidFill>
                <a:srgbClr val="000000"/>
              </a:solidFill>
              <a:ln w="18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82" name="Freeform 1881">
                <a:extLst>
                  <a:ext uri="{FF2B5EF4-FFF2-40B4-BE49-F238E27FC236}">
                    <a16:creationId xmlns:a16="http://schemas.microsoft.com/office/drawing/2014/main" id="{02EDD437-7A2C-F2DE-4ABF-6A4237091BA1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6614219" y="3997306"/>
                <a:ext cx="147110" cy="82062"/>
              </a:xfrm>
              <a:custGeom>
                <a:avLst/>
                <a:gdLst>
                  <a:gd name="connsiteX0" fmla="*/ 14907 w 147110"/>
                  <a:gd name="connsiteY0" fmla="*/ 18278 h 82062"/>
                  <a:gd name="connsiteX1" fmla="*/ 14907 w 147110"/>
                  <a:gd name="connsiteY1" fmla="*/ 68035 h 82062"/>
                  <a:gd name="connsiteX2" fmla="*/ 215 w 147110"/>
                  <a:gd name="connsiteY2" fmla="*/ 76390 h 82062"/>
                  <a:gd name="connsiteX3" fmla="*/ 215 w 147110"/>
                  <a:gd name="connsiteY3" fmla="*/ 82145 h 82062"/>
                  <a:gd name="connsiteX4" fmla="*/ 21500 w 147110"/>
                  <a:gd name="connsiteY4" fmla="*/ 81588 h 82062"/>
                  <a:gd name="connsiteX5" fmla="*/ 42596 w 147110"/>
                  <a:gd name="connsiteY5" fmla="*/ 82145 h 82062"/>
                  <a:gd name="connsiteX6" fmla="*/ 42596 w 147110"/>
                  <a:gd name="connsiteY6" fmla="*/ 76390 h 82062"/>
                  <a:gd name="connsiteX7" fmla="*/ 27904 w 147110"/>
                  <a:gd name="connsiteY7" fmla="*/ 68035 h 82062"/>
                  <a:gd name="connsiteX8" fmla="*/ 27904 w 147110"/>
                  <a:gd name="connsiteY8" fmla="*/ 33873 h 82062"/>
                  <a:gd name="connsiteX9" fmla="*/ 53333 w 147110"/>
                  <a:gd name="connsiteY9" fmla="*/ 4167 h 82062"/>
                  <a:gd name="connsiteX10" fmla="*/ 67272 w 147110"/>
                  <a:gd name="connsiteY10" fmla="*/ 24776 h 82062"/>
                  <a:gd name="connsiteX11" fmla="*/ 67272 w 147110"/>
                  <a:gd name="connsiteY11" fmla="*/ 68035 h 82062"/>
                  <a:gd name="connsiteX12" fmla="*/ 52580 w 147110"/>
                  <a:gd name="connsiteY12" fmla="*/ 76390 h 82062"/>
                  <a:gd name="connsiteX13" fmla="*/ 52580 w 147110"/>
                  <a:gd name="connsiteY13" fmla="*/ 82145 h 82062"/>
                  <a:gd name="connsiteX14" fmla="*/ 73864 w 147110"/>
                  <a:gd name="connsiteY14" fmla="*/ 81588 h 82062"/>
                  <a:gd name="connsiteX15" fmla="*/ 94961 w 147110"/>
                  <a:gd name="connsiteY15" fmla="*/ 82145 h 82062"/>
                  <a:gd name="connsiteX16" fmla="*/ 94961 w 147110"/>
                  <a:gd name="connsiteY16" fmla="*/ 76390 h 82062"/>
                  <a:gd name="connsiteX17" fmla="*/ 80269 w 147110"/>
                  <a:gd name="connsiteY17" fmla="*/ 68035 h 82062"/>
                  <a:gd name="connsiteX18" fmla="*/ 80269 w 147110"/>
                  <a:gd name="connsiteY18" fmla="*/ 33873 h 82062"/>
                  <a:gd name="connsiteX19" fmla="*/ 105698 w 147110"/>
                  <a:gd name="connsiteY19" fmla="*/ 4167 h 82062"/>
                  <a:gd name="connsiteX20" fmla="*/ 119636 w 147110"/>
                  <a:gd name="connsiteY20" fmla="*/ 24776 h 82062"/>
                  <a:gd name="connsiteX21" fmla="*/ 119636 w 147110"/>
                  <a:gd name="connsiteY21" fmla="*/ 68035 h 82062"/>
                  <a:gd name="connsiteX22" fmla="*/ 104944 w 147110"/>
                  <a:gd name="connsiteY22" fmla="*/ 76390 h 82062"/>
                  <a:gd name="connsiteX23" fmla="*/ 104944 w 147110"/>
                  <a:gd name="connsiteY23" fmla="*/ 82145 h 82062"/>
                  <a:gd name="connsiteX24" fmla="*/ 126229 w 147110"/>
                  <a:gd name="connsiteY24" fmla="*/ 81588 h 82062"/>
                  <a:gd name="connsiteX25" fmla="*/ 147325 w 147110"/>
                  <a:gd name="connsiteY25" fmla="*/ 82145 h 82062"/>
                  <a:gd name="connsiteX26" fmla="*/ 147325 w 147110"/>
                  <a:gd name="connsiteY26" fmla="*/ 76390 h 82062"/>
                  <a:gd name="connsiteX27" fmla="*/ 132633 w 147110"/>
                  <a:gd name="connsiteY27" fmla="*/ 70820 h 82062"/>
                  <a:gd name="connsiteX28" fmla="*/ 132633 w 147110"/>
                  <a:gd name="connsiteY28" fmla="*/ 35358 h 82062"/>
                  <a:gd name="connsiteX29" fmla="*/ 126794 w 147110"/>
                  <a:gd name="connsiteY29" fmla="*/ 6952 h 82062"/>
                  <a:gd name="connsiteX30" fmla="*/ 107016 w 147110"/>
                  <a:gd name="connsiteY30" fmla="*/ 83 h 82062"/>
                  <a:gd name="connsiteX31" fmla="*/ 79704 w 147110"/>
                  <a:gd name="connsiteY31" fmla="*/ 18278 h 82062"/>
                  <a:gd name="connsiteX32" fmla="*/ 54652 w 147110"/>
                  <a:gd name="connsiteY32" fmla="*/ 83 h 82062"/>
                  <a:gd name="connsiteX33" fmla="*/ 26774 w 147110"/>
                  <a:gd name="connsiteY33" fmla="*/ 19577 h 82062"/>
                  <a:gd name="connsiteX34" fmla="*/ 26774 w 147110"/>
                  <a:gd name="connsiteY34" fmla="*/ 83 h 82062"/>
                  <a:gd name="connsiteX35" fmla="*/ 215 w 147110"/>
                  <a:gd name="connsiteY35" fmla="*/ 2125 h 82062"/>
                  <a:gd name="connsiteX36" fmla="*/ 215 w 147110"/>
                  <a:gd name="connsiteY36" fmla="*/ 7880 h 82062"/>
                  <a:gd name="connsiteX37" fmla="*/ 14907 w 147110"/>
                  <a:gd name="connsiteY37" fmla="*/ 18278 h 82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47110" h="82062">
                    <a:moveTo>
                      <a:pt x="14907" y="18278"/>
                    </a:moveTo>
                    <a:lnTo>
                      <a:pt x="14907" y="68035"/>
                    </a:lnTo>
                    <a:cubicBezTo>
                      <a:pt x="14907" y="76390"/>
                      <a:pt x="12835" y="76390"/>
                      <a:pt x="215" y="76390"/>
                    </a:cubicBezTo>
                    <a:lnTo>
                      <a:pt x="215" y="82145"/>
                    </a:lnTo>
                    <a:cubicBezTo>
                      <a:pt x="6808" y="81960"/>
                      <a:pt x="16414" y="81588"/>
                      <a:pt x="21500" y="81588"/>
                    </a:cubicBezTo>
                    <a:cubicBezTo>
                      <a:pt x="26397" y="81588"/>
                      <a:pt x="36192" y="81960"/>
                      <a:pt x="42596" y="82145"/>
                    </a:cubicBezTo>
                    <a:lnTo>
                      <a:pt x="42596" y="76390"/>
                    </a:lnTo>
                    <a:cubicBezTo>
                      <a:pt x="29976" y="76390"/>
                      <a:pt x="27904" y="76390"/>
                      <a:pt x="27904" y="68035"/>
                    </a:cubicBezTo>
                    <a:lnTo>
                      <a:pt x="27904" y="33873"/>
                    </a:lnTo>
                    <a:cubicBezTo>
                      <a:pt x="27904" y="14564"/>
                      <a:pt x="41278" y="4167"/>
                      <a:pt x="53333" y="4167"/>
                    </a:cubicBezTo>
                    <a:cubicBezTo>
                      <a:pt x="65200" y="4167"/>
                      <a:pt x="67272" y="14193"/>
                      <a:pt x="67272" y="24776"/>
                    </a:cubicBezTo>
                    <a:lnTo>
                      <a:pt x="67272" y="68035"/>
                    </a:lnTo>
                    <a:cubicBezTo>
                      <a:pt x="67272" y="76390"/>
                      <a:pt x="65200" y="76390"/>
                      <a:pt x="52580" y="76390"/>
                    </a:cubicBezTo>
                    <a:lnTo>
                      <a:pt x="52580" y="82145"/>
                    </a:lnTo>
                    <a:cubicBezTo>
                      <a:pt x="59172" y="81960"/>
                      <a:pt x="68779" y="81588"/>
                      <a:pt x="73864" y="81588"/>
                    </a:cubicBezTo>
                    <a:cubicBezTo>
                      <a:pt x="78762" y="81588"/>
                      <a:pt x="88557" y="81960"/>
                      <a:pt x="94961" y="82145"/>
                    </a:cubicBezTo>
                    <a:lnTo>
                      <a:pt x="94961" y="76390"/>
                    </a:lnTo>
                    <a:cubicBezTo>
                      <a:pt x="82341" y="76390"/>
                      <a:pt x="80269" y="76390"/>
                      <a:pt x="80269" y="68035"/>
                    </a:cubicBezTo>
                    <a:lnTo>
                      <a:pt x="80269" y="33873"/>
                    </a:lnTo>
                    <a:cubicBezTo>
                      <a:pt x="80269" y="14564"/>
                      <a:pt x="93642" y="4167"/>
                      <a:pt x="105698" y="4167"/>
                    </a:cubicBezTo>
                    <a:cubicBezTo>
                      <a:pt x="117564" y="4167"/>
                      <a:pt x="119636" y="14193"/>
                      <a:pt x="119636" y="24776"/>
                    </a:cubicBezTo>
                    <a:lnTo>
                      <a:pt x="119636" y="68035"/>
                    </a:lnTo>
                    <a:cubicBezTo>
                      <a:pt x="119636" y="76390"/>
                      <a:pt x="117564" y="76390"/>
                      <a:pt x="104944" y="76390"/>
                    </a:cubicBezTo>
                    <a:lnTo>
                      <a:pt x="104944" y="82145"/>
                    </a:lnTo>
                    <a:cubicBezTo>
                      <a:pt x="111537" y="81960"/>
                      <a:pt x="121143" y="81588"/>
                      <a:pt x="126229" y="81588"/>
                    </a:cubicBezTo>
                    <a:cubicBezTo>
                      <a:pt x="131126" y="81588"/>
                      <a:pt x="140921" y="81960"/>
                      <a:pt x="147325" y="82145"/>
                    </a:cubicBezTo>
                    <a:lnTo>
                      <a:pt x="147325" y="76390"/>
                    </a:lnTo>
                    <a:cubicBezTo>
                      <a:pt x="137531" y="76390"/>
                      <a:pt x="132822" y="76390"/>
                      <a:pt x="132633" y="70820"/>
                    </a:cubicBezTo>
                    <a:lnTo>
                      <a:pt x="132633" y="35358"/>
                    </a:lnTo>
                    <a:cubicBezTo>
                      <a:pt x="132633" y="19392"/>
                      <a:pt x="132633" y="13636"/>
                      <a:pt x="126794" y="6952"/>
                    </a:cubicBezTo>
                    <a:cubicBezTo>
                      <a:pt x="124157" y="3796"/>
                      <a:pt x="117941" y="83"/>
                      <a:pt x="107016" y="83"/>
                    </a:cubicBezTo>
                    <a:cubicBezTo>
                      <a:pt x="91194" y="83"/>
                      <a:pt x="82906" y="11222"/>
                      <a:pt x="79704" y="18278"/>
                    </a:cubicBezTo>
                    <a:cubicBezTo>
                      <a:pt x="77067" y="2125"/>
                      <a:pt x="63128" y="83"/>
                      <a:pt x="54652" y="83"/>
                    </a:cubicBezTo>
                    <a:cubicBezTo>
                      <a:pt x="40901" y="83"/>
                      <a:pt x="32048" y="8066"/>
                      <a:pt x="26774" y="19577"/>
                    </a:cubicBezTo>
                    <a:lnTo>
                      <a:pt x="26774" y="83"/>
                    </a:lnTo>
                    <a:lnTo>
                      <a:pt x="215" y="2125"/>
                    </a:lnTo>
                    <a:lnTo>
                      <a:pt x="215" y="7880"/>
                    </a:lnTo>
                    <a:cubicBezTo>
                      <a:pt x="13400" y="7880"/>
                      <a:pt x="14907" y="9180"/>
                      <a:pt x="14907" y="1827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83" name="Freeform 1882">
                <a:extLst>
                  <a:ext uri="{FF2B5EF4-FFF2-40B4-BE49-F238E27FC236}">
                    <a16:creationId xmlns:a16="http://schemas.microsoft.com/office/drawing/2014/main" id="{BC9F0868-6EFE-3AF9-37E5-FD0E07E3FB83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>
                <a:off x="6773071" y="3996192"/>
                <a:ext cx="84950" cy="85219"/>
              </a:xfrm>
              <a:custGeom>
                <a:avLst/>
                <a:gdLst>
                  <a:gd name="connsiteX0" fmla="*/ 55037 w 84950"/>
                  <a:gd name="connsiteY0" fmla="*/ 69149 h 85219"/>
                  <a:gd name="connsiteX1" fmla="*/ 69729 w 84950"/>
                  <a:gd name="connsiteY1" fmla="*/ 84373 h 85219"/>
                  <a:gd name="connsiteX2" fmla="*/ 85174 w 84950"/>
                  <a:gd name="connsiteY2" fmla="*/ 66735 h 85219"/>
                  <a:gd name="connsiteX3" fmla="*/ 85174 w 84950"/>
                  <a:gd name="connsiteY3" fmla="*/ 56338 h 85219"/>
                  <a:gd name="connsiteX4" fmla="*/ 80465 w 84950"/>
                  <a:gd name="connsiteY4" fmla="*/ 56338 h 85219"/>
                  <a:gd name="connsiteX5" fmla="*/ 80465 w 84950"/>
                  <a:gd name="connsiteY5" fmla="*/ 66735 h 85219"/>
                  <a:gd name="connsiteX6" fmla="*/ 73684 w 84950"/>
                  <a:gd name="connsiteY6" fmla="*/ 78618 h 85219"/>
                  <a:gd name="connsiteX7" fmla="*/ 66715 w 84950"/>
                  <a:gd name="connsiteY7" fmla="*/ 69335 h 85219"/>
                  <a:gd name="connsiteX8" fmla="*/ 66715 w 84950"/>
                  <a:gd name="connsiteY8" fmla="*/ 32202 h 85219"/>
                  <a:gd name="connsiteX9" fmla="*/ 59934 w 84950"/>
                  <a:gd name="connsiteY9" fmla="*/ 10294 h 85219"/>
                  <a:gd name="connsiteX10" fmla="*/ 34129 w 84950"/>
                  <a:gd name="connsiteY10" fmla="*/ 83 h 85219"/>
                  <a:gd name="connsiteX11" fmla="*/ 5686 w 84950"/>
                  <a:gd name="connsiteY11" fmla="*/ 21062 h 85219"/>
                  <a:gd name="connsiteX12" fmla="*/ 14351 w 84950"/>
                  <a:gd name="connsiteY12" fmla="*/ 29789 h 85219"/>
                  <a:gd name="connsiteX13" fmla="*/ 23015 w 84950"/>
                  <a:gd name="connsiteY13" fmla="*/ 21248 h 85219"/>
                  <a:gd name="connsiteX14" fmla="*/ 13409 w 84950"/>
                  <a:gd name="connsiteY14" fmla="*/ 12708 h 85219"/>
                  <a:gd name="connsiteX15" fmla="*/ 33752 w 84950"/>
                  <a:gd name="connsiteY15" fmla="*/ 4167 h 85219"/>
                  <a:gd name="connsiteX16" fmla="*/ 53718 w 84950"/>
                  <a:gd name="connsiteY16" fmla="*/ 27932 h 85219"/>
                  <a:gd name="connsiteX17" fmla="*/ 53718 w 84950"/>
                  <a:gd name="connsiteY17" fmla="*/ 34801 h 85219"/>
                  <a:gd name="connsiteX18" fmla="*/ 19060 w 84950"/>
                  <a:gd name="connsiteY18" fmla="*/ 41485 h 85219"/>
                  <a:gd name="connsiteX19" fmla="*/ 223 w 84950"/>
                  <a:gd name="connsiteY19" fmla="*/ 65621 h 85219"/>
                  <a:gd name="connsiteX20" fmla="*/ 30361 w 84950"/>
                  <a:gd name="connsiteY20" fmla="*/ 85302 h 85219"/>
                  <a:gd name="connsiteX21" fmla="*/ 55037 w 84950"/>
                  <a:gd name="connsiteY21" fmla="*/ 69149 h 85219"/>
                  <a:gd name="connsiteX22" fmla="*/ 53718 w 84950"/>
                  <a:gd name="connsiteY22" fmla="*/ 38700 h 85219"/>
                  <a:gd name="connsiteX23" fmla="*/ 53718 w 84950"/>
                  <a:gd name="connsiteY23" fmla="*/ 57267 h 85219"/>
                  <a:gd name="connsiteX24" fmla="*/ 31680 w 84950"/>
                  <a:gd name="connsiteY24" fmla="*/ 81217 h 85219"/>
                  <a:gd name="connsiteX25" fmla="*/ 14727 w 84950"/>
                  <a:gd name="connsiteY25" fmla="*/ 65436 h 85219"/>
                  <a:gd name="connsiteX26" fmla="*/ 53718 w 84950"/>
                  <a:gd name="connsiteY26" fmla="*/ 38700 h 8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84950" h="85219">
                    <a:moveTo>
                      <a:pt x="55037" y="69149"/>
                    </a:moveTo>
                    <a:cubicBezTo>
                      <a:pt x="55790" y="76576"/>
                      <a:pt x="60876" y="84373"/>
                      <a:pt x="69729" y="84373"/>
                    </a:cubicBezTo>
                    <a:cubicBezTo>
                      <a:pt x="73684" y="84373"/>
                      <a:pt x="85174" y="81774"/>
                      <a:pt x="85174" y="66735"/>
                    </a:cubicBezTo>
                    <a:lnTo>
                      <a:pt x="85174" y="56338"/>
                    </a:lnTo>
                    <a:lnTo>
                      <a:pt x="80465" y="56338"/>
                    </a:lnTo>
                    <a:lnTo>
                      <a:pt x="80465" y="66735"/>
                    </a:lnTo>
                    <a:cubicBezTo>
                      <a:pt x="80465" y="77504"/>
                      <a:pt x="75756" y="78618"/>
                      <a:pt x="73684" y="78618"/>
                    </a:cubicBezTo>
                    <a:cubicBezTo>
                      <a:pt x="67468" y="78618"/>
                      <a:pt x="66715" y="70263"/>
                      <a:pt x="66715" y="69335"/>
                    </a:cubicBezTo>
                    <a:lnTo>
                      <a:pt x="66715" y="32202"/>
                    </a:lnTo>
                    <a:cubicBezTo>
                      <a:pt x="66715" y="24404"/>
                      <a:pt x="66715" y="17164"/>
                      <a:pt x="59934" y="10294"/>
                    </a:cubicBezTo>
                    <a:cubicBezTo>
                      <a:pt x="52588" y="3053"/>
                      <a:pt x="43170" y="83"/>
                      <a:pt x="34129" y="83"/>
                    </a:cubicBezTo>
                    <a:cubicBezTo>
                      <a:pt x="18683" y="83"/>
                      <a:pt x="5686" y="8809"/>
                      <a:pt x="5686" y="21062"/>
                    </a:cubicBezTo>
                    <a:cubicBezTo>
                      <a:pt x="5686" y="26632"/>
                      <a:pt x="9453" y="29789"/>
                      <a:pt x="14351" y="29789"/>
                    </a:cubicBezTo>
                    <a:cubicBezTo>
                      <a:pt x="19625" y="29789"/>
                      <a:pt x="23015" y="26075"/>
                      <a:pt x="23015" y="21248"/>
                    </a:cubicBezTo>
                    <a:cubicBezTo>
                      <a:pt x="23015" y="19020"/>
                      <a:pt x="22073" y="12893"/>
                      <a:pt x="13409" y="12708"/>
                    </a:cubicBezTo>
                    <a:cubicBezTo>
                      <a:pt x="18495" y="6209"/>
                      <a:pt x="27724" y="4167"/>
                      <a:pt x="33752" y="4167"/>
                    </a:cubicBezTo>
                    <a:cubicBezTo>
                      <a:pt x="42981" y="4167"/>
                      <a:pt x="53718" y="11408"/>
                      <a:pt x="53718" y="27932"/>
                    </a:cubicBezTo>
                    <a:lnTo>
                      <a:pt x="53718" y="34801"/>
                    </a:lnTo>
                    <a:cubicBezTo>
                      <a:pt x="44112" y="35358"/>
                      <a:pt x="30926" y="35915"/>
                      <a:pt x="19060" y="41485"/>
                    </a:cubicBezTo>
                    <a:cubicBezTo>
                      <a:pt x="4933" y="47798"/>
                      <a:pt x="223" y="57452"/>
                      <a:pt x="223" y="65621"/>
                    </a:cubicBezTo>
                    <a:cubicBezTo>
                      <a:pt x="223" y="80660"/>
                      <a:pt x="18495" y="85302"/>
                      <a:pt x="30361" y="85302"/>
                    </a:cubicBezTo>
                    <a:cubicBezTo>
                      <a:pt x="42793" y="85302"/>
                      <a:pt x="51458" y="77875"/>
                      <a:pt x="55037" y="69149"/>
                    </a:cubicBezTo>
                    <a:close/>
                    <a:moveTo>
                      <a:pt x="53718" y="38700"/>
                    </a:moveTo>
                    <a:lnTo>
                      <a:pt x="53718" y="57267"/>
                    </a:lnTo>
                    <a:cubicBezTo>
                      <a:pt x="53718" y="74905"/>
                      <a:pt x="40156" y="81217"/>
                      <a:pt x="31680" y="81217"/>
                    </a:cubicBezTo>
                    <a:cubicBezTo>
                      <a:pt x="22450" y="81217"/>
                      <a:pt x="14727" y="74719"/>
                      <a:pt x="14727" y="65436"/>
                    </a:cubicBezTo>
                    <a:cubicBezTo>
                      <a:pt x="14727" y="55224"/>
                      <a:pt x="22638" y="39814"/>
                      <a:pt x="53718" y="387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84" name="Freeform 1883">
                <a:extLst>
                  <a:ext uri="{FF2B5EF4-FFF2-40B4-BE49-F238E27FC236}">
                    <a16:creationId xmlns:a16="http://schemas.microsoft.com/office/drawing/2014/main" id="{148560B0-757C-D617-8881-30D4F9AC9C2D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6861601" y="3999348"/>
                <a:ext cx="94934" cy="80020"/>
              </a:xfrm>
              <a:custGeom>
                <a:avLst/>
                <a:gdLst>
                  <a:gd name="connsiteX0" fmla="*/ 52028 w 94934"/>
                  <a:gd name="connsiteY0" fmla="*/ 36472 h 80020"/>
                  <a:gd name="connsiteX1" fmla="*/ 69357 w 94934"/>
                  <a:gd name="connsiteY1" fmla="*/ 15493 h 80020"/>
                  <a:gd name="connsiteX2" fmla="*/ 91772 w 94934"/>
                  <a:gd name="connsiteY2" fmla="*/ 5838 h 80020"/>
                  <a:gd name="connsiteX3" fmla="*/ 91772 w 94934"/>
                  <a:gd name="connsiteY3" fmla="*/ 83 h 80020"/>
                  <a:gd name="connsiteX4" fmla="*/ 76326 w 94934"/>
                  <a:gd name="connsiteY4" fmla="*/ 640 h 80020"/>
                  <a:gd name="connsiteX5" fmla="*/ 58244 w 94934"/>
                  <a:gd name="connsiteY5" fmla="*/ 83 h 80020"/>
                  <a:gd name="connsiteX6" fmla="*/ 58244 w 94934"/>
                  <a:gd name="connsiteY6" fmla="*/ 5838 h 80020"/>
                  <a:gd name="connsiteX7" fmla="*/ 63706 w 94934"/>
                  <a:gd name="connsiteY7" fmla="*/ 11594 h 80020"/>
                  <a:gd name="connsiteX8" fmla="*/ 60881 w 94934"/>
                  <a:gd name="connsiteY8" fmla="*/ 18092 h 80020"/>
                  <a:gd name="connsiteX9" fmla="*/ 49202 w 94934"/>
                  <a:gd name="connsiteY9" fmla="*/ 32574 h 80020"/>
                  <a:gd name="connsiteX10" fmla="*/ 34510 w 94934"/>
                  <a:gd name="connsiteY10" fmla="*/ 13822 h 80020"/>
                  <a:gd name="connsiteX11" fmla="*/ 32815 w 94934"/>
                  <a:gd name="connsiteY11" fmla="*/ 10480 h 80020"/>
                  <a:gd name="connsiteX12" fmla="*/ 39408 w 94934"/>
                  <a:gd name="connsiteY12" fmla="*/ 5838 h 80020"/>
                  <a:gd name="connsiteX13" fmla="*/ 39408 w 94934"/>
                  <a:gd name="connsiteY13" fmla="*/ 83 h 80020"/>
                  <a:gd name="connsiteX14" fmla="*/ 19065 w 94934"/>
                  <a:gd name="connsiteY14" fmla="*/ 640 h 80020"/>
                  <a:gd name="connsiteX15" fmla="*/ 1170 w 94934"/>
                  <a:gd name="connsiteY15" fmla="*/ 83 h 80020"/>
                  <a:gd name="connsiteX16" fmla="*/ 1170 w 94934"/>
                  <a:gd name="connsiteY16" fmla="*/ 5838 h 80020"/>
                  <a:gd name="connsiteX17" fmla="*/ 23397 w 94934"/>
                  <a:gd name="connsiteY17" fmla="*/ 17164 h 80020"/>
                  <a:gd name="connsiteX18" fmla="*/ 42045 w 94934"/>
                  <a:gd name="connsiteY18" fmla="*/ 41114 h 80020"/>
                  <a:gd name="connsiteX19" fmla="*/ 24339 w 94934"/>
                  <a:gd name="connsiteY19" fmla="*/ 63208 h 80020"/>
                  <a:gd name="connsiteX20" fmla="*/ 228 w 94934"/>
                  <a:gd name="connsiteY20" fmla="*/ 74348 h 80020"/>
                  <a:gd name="connsiteX21" fmla="*/ 228 w 94934"/>
                  <a:gd name="connsiteY21" fmla="*/ 80103 h 80020"/>
                  <a:gd name="connsiteX22" fmla="*/ 15862 w 94934"/>
                  <a:gd name="connsiteY22" fmla="*/ 79546 h 80020"/>
                  <a:gd name="connsiteX23" fmla="*/ 33757 w 94934"/>
                  <a:gd name="connsiteY23" fmla="*/ 80103 h 80020"/>
                  <a:gd name="connsiteX24" fmla="*/ 33757 w 94934"/>
                  <a:gd name="connsiteY24" fmla="*/ 74348 h 80020"/>
                  <a:gd name="connsiteX25" fmla="*/ 28294 w 94934"/>
                  <a:gd name="connsiteY25" fmla="*/ 68592 h 80020"/>
                  <a:gd name="connsiteX26" fmla="*/ 45247 w 94934"/>
                  <a:gd name="connsiteY26" fmla="*/ 45013 h 80020"/>
                  <a:gd name="connsiteX27" fmla="*/ 59562 w 94934"/>
                  <a:gd name="connsiteY27" fmla="*/ 63579 h 80020"/>
                  <a:gd name="connsiteX28" fmla="*/ 63518 w 94934"/>
                  <a:gd name="connsiteY28" fmla="*/ 69706 h 80020"/>
                  <a:gd name="connsiteX29" fmla="*/ 56737 w 94934"/>
                  <a:gd name="connsiteY29" fmla="*/ 74348 h 80020"/>
                  <a:gd name="connsiteX30" fmla="*/ 56737 w 94934"/>
                  <a:gd name="connsiteY30" fmla="*/ 80103 h 80020"/>
                  <a:gd name="connsiteX31" fmla="*/ 77080 w 94934"/>
                  <a:gd name="connsiteY31" fmla="*/ 79546 h 80020"/>
                  <a:gd name="connsiteX32" fmla="*/ 95163 w 94934"/>
                  <a:gd name="connsiteY32" fmla="*/ 80103 h 80020"/>
                  <a:gd name="connsiteX33" fmla="*/ 95163 w 94934"/>
                  <a:gd name="connsiteY33" fmla="*/ 74348 h 80020"/>
                  <a:gd name="connsiteX34" fmla="*/ 77268 w 94934"/>
                  <a:gd name="connsiteY34" fmla="*/ 68592 h 80020"/>
                  <a:gd name="connsiteX35" fmla="*/ 52028 w 94934"/>
                  <a:gd name="connsiteY35" fmla="*/ 36472 h 80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94934" h="80020">
                    <a:moveTo>
                      <a:pt x="52028" y="36472"/>
                    </a:moveTo>
                    <a:cubicBezTo>
                      <a:pt x="57679" y="29417"/>
                      <a:pt x="64836" y="20320"/>
                      <a:pt x="69357" y="15493"/>
                    </a:cubicBezTo>
                    <a:cubicBezTo>
                      <a:pt x="75196" y="8809"/>
                      <a:pt x="82919" y="6024"/>
                      <a:pt x="91772" y="5838"/>
                    </a:cubicBezTo>
                    <a:lnTo>
                      <a:pt x="91772" y="83"/>
                    </a:lnTo>
                    <a:cubicBezTo>
                      <a:pt x="86875" y="454"/>
                      <a:pt x="81224" y="640"/>
                      <a:pt x="76326" y="640"/>
                    </a:cubicBezTo>
                    <a:cubicBezTo>
                      <a:pt x="70676" y="640"/>
                      <a:pt x="60692" y="268"/>
                      <a:pt x="58244" y="83"/>
                    </a:cubicBezTo>
                    <a:lnTo>
                      <a:pt x="58244" y="5838"/>
                    </a:lnTo>
                    <a:cubicBezTo>
                      <a:pt x="62199" y="6209"/>
                      <a:pt x="63706" y="8623"/>
                      <a:pt x="63706" y="11594"/>
                    </a:cubicBezTo>
                    <a:cubicBezTo>
                      <a:pt x="63706" y="14564"/>
                      <a:pt x="61823" y="16978"/>
                      <a:pt x="60881" y="18092"/>
                    </a:cubicBezTo>
                    <a:lnTo>
                      <a:pt x="49202" y="32574"/>
                    </a:lnTo>
                    <a:lnTo>
                      <a:pt x="34510" y="13822"/>
                    </a:lnTo>
                    <a:cubicBezTo>
                      <a:pt x="32815" y="11965"/>
                      <a:pt x="32815" y="11594"/>
                      <a:pt x="32815" y="10480"/>
                    </a:cubicBezTo>
                    <a:cubicBezTo>
                      <a:pt x="32815" y="7695"/>
                      <a:pt x="35640" y="6024"/>
                      <a:pt x="39408" y="5838"/>
                    </a:cubicBezTo>
                    <a:lnTo>
                      <a:pt x="39408" y="83"/>
                    </a:lnTo>
                    <a:cubicBezTo>
                      <a:pt x="34510" y="268"/>
                      <a:pt x="22078" y="640"/>
                      <a:pt x="19065" y="640"/>
                    </a:cubicBezTo>
                    <a:cubicBezTo>
                      <a:pt x="15109" y="640"/>
                      <a:pt x="6256" y="454"/>
                      <a:pt x="1170" y="83"/>
                    </a:cubicBezTo>
                    <a:lnTo>
                      <a:pt x="1170" y="5838"/>
                    </a:lnTo>
                    <a:cubicBezTo>
                      <a:pt x="14356" y="5838"/>
                      <a:pt x="14544" y="6024"/>
                      <a:pt x="23397" y="17164"/>
                    </a:cubicBezTo>
                    <a:lnTo>
                      <a:pt x="42045" y="41114"/>
                    </a:lnTo>
                    <a:lnTo>
                      <a:pt x="24339" y="63208"/>
                    </a:lnTo>
                    <a:cubicBezTo>
                      <a:pt x="15297" y="73976"/>
                      <a:pt x="4184" y="74348"/>
                      <a:pt x="228" y="74348"/>
                    </a:cubicBezTo>
                    <a:lnTo>
                      <a:pt x="228" y="80103"/>
                    </a:lnTo>
                    <a:cubicBezTo>
                      <a:pt x="5126" y="79732"/>
                      <a:pt x="10965" y="79546"/>
                      <a:pt x="15862" y="79546"/>
                    </a:cubicBezTo>
                    <a:cubicBezTo>
                      <a:pt x="21325" y="79546"/>
                      <a:pt x="29236" y="79917"/>
                      <a:pt x="33757" y="80103"/>
                    </a:cubicBezTo>
                    <a:lnTo>
                      <a:pt x="33757" y="74348"/>
                    </a:lnTo>
                    <a:cubicBezTo>
                      <a:pt x="29613" y="73791"/>
                      <a:pt x="28294" y="71377"/>
                      <a:pt x="28294" y="68592"/>
                    </a:cubicBezTo>
                    <a:cubicBezTo>
                      <a:pt x="28294" y="64507"/>
                      <a:pt x="33757" y="58381"/>
                      <a:pt x="45247" y="45013"/>
                    </a:cubicBezTo>
                    <a:lnTo>
                      <a:pt x="59562" y="63579"/>
                    </a:lnTo>
                    <a:cubicBezTo>
                      <a:pt x="61069" y="65621"/>
                      <a:pt x="63518" y="68592"/>
                      <a:pt x="63518" y="69706"/>
                    </a:cubicBezTo>
                    <a:cubicBezTo>
                      <a:pt x="63518" y="71377"/>
                      <a:pt x="61823" y="74162"/>
                      <a:pt x="56737" y="74348"/>
                    </a:cubicBezTo>
                    <a:lnTo>
                      <a:pt x="56737" y="80103"/>
                    </a:lnTo>
                    <a:cubicBezTo>
                      <a:pt x="62388" y="79917"/>
                      <a:pt x="72936" y="79546"/>
                      <a:pt x="77080" y="79546"/>
                    </a:cubicBezTo>
                    <a:cubicBezTo>
                      <a:pt x="82166" y="79546"/>
                      <a:pt x="89512" y="79732"/>
                      <a:pt x="95163" y="80103"/>
                    </a:cubicBezTo>
                    <a:lnTo>
                      <a:pt x="95163" y="74348"/>
                    </a:lnTo>
                    <a:cubicBezTo>
                      <a:pt x="84991" y="74348"/>
                      <a:pt x="81601" y="73976"/>
                      <a:pt x="77268" y="68592"/>
                    </a:cubicBezTo>
                    <a:lnTo>
                      <a:pt x="52028" y="36472"/>
                    </a:lnTo>
                    <a:close/>
                  </a:path>
                </a:pathLst>
              </a:custGeom>
              <a:solidFill>
                <a:srgbClr val="000000"/>
              </a:solidFill>
              <a:ln w="18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85" name="Freeform 1884">
                <a:extLst>
                  <a:ext uri="{FF2B5EF4-FFF2-40B4-BE49-F238E27FC236}">
                    <a16:creationId xmlns:a16="http://schemas.microsoft.com/office/drawing/2014/main" id="{3264564B-0AF6-0E46-C908-00B6265220A7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>
                <a:off x="6977402" y="3940122"/>
                <a:ext cx="43699" cy="185662"/>
              </a:xfrm>
              <a:custGeom>
                <a:avLst/>
                <a:gdLst>
                  <a:gd name="connsiteX0" fmla="*/ 43934 w 43699"/>
                  <a:gd name="connsiteY0" fmla="*/ 183888 h 185662"/>
                  <a:gd name="connsiteX1" fmla="*/ 40731 w 43699"/>
                  <a:gd name="connsiteY1" fmla="*/ 179804 h 185662"/>
                  <a:gd name="connsiteX2" fmla="*/ 11159 w 43699"/>
                  <a:gd name="connsiteY2" fmla="*/ 92914 h 185662"/>
                  <a:gd name="connsiteX3" fmla="*/ 41485 w 43699"/>
                  <a:gd name="connsiteY3" fmla="*/ 5095 h 185662"/>
                  <a:gd name="connsiteX4" fmla="*/ 43934 w 43699"/>
                  <a:gd name="connsiteY4" fmla="*/ 1939 h 185662"/>
                  <a:gd name="connsiteX5" fmla="*/ 42050 w 43699"/>
                  <a:gd name="connsiteY5" fmla="*/ 83 h 185662"/>
                  <a:gd name="connsiteX6" fmla="*/ 12100 w 43699"/>
                  <a:gd name="connsiteY6" fmla="*/ 36287 h 185662"/>
                  <a:gd name="connsiteX7" fmla="*/ 234 w 43699"/>
                  <a:gd name="connsiteY7" fmla="*/ 92914 h 185662"/>
                  <a:gd name="connsiteX8" fmla="*/ 12666 w 43699"/>
                  <a:gd name="connsiteY8" fmla="*/ 150841 h 185662"/>
                  <a:gd name="connsiteX9" fmla="*/ 42050 w 43699"/>
                  <a:gd name="connsiteY9" fmla="*/ 185745 h 185662"/>
                  <a:gd name="connsiteX10" fmla="*/ 43934 w 43699"/>
                  <a:gd name="connsiteY10" fmla="*/ 183888 h 185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699" h="185662">
                    <a:moveTo>
                      <a:pt x="43934" y="183888"/>
                    </a:moveTo>
                    <a:cubicBezTo>
                      <a:pt x="43934" y="183331"/>
                      <a:pt x="43934" y="182960"/>
                      <a:pt x="40731" y="179804"/>
                    </a:cubicBezTo>
                    <a:cubicBezTo>
                      <a:pt x="17186" y="156410"/>
                      <a:pt x="11159" y="121320"/>
                      <a:pt x="11159" y="92914"/>
                    </a:cubicBezTo>
                    <a:cubicBezTo>
                      <a:pt x="11159" y="60609"/>
                      <a:pt x="18316" y="28303"/>
                      <a:pt x="41485" y="5095"/>
                    </a:cubicBezTo>
                    <a:cubicBezTo>
                      <a:pt x="43934" y="2868"/>
                      <a:pt x="43934" y="2496"/>
                      <a:pt x="43934" y="1939"/>
                    </a:cubicBezTo>
                    <a:cubicBezTo>
                      <a:pt x="43934" y="640"/>
                      <a:pt x="43180" y="83"/>
                      <a:pt x="42050" y="83"/>
                    </a:cubicBezTo>
                    <a:cubicBezTo>
                      <a:pt x="40166" y="83"/>
                      <a:pt x="23214" y="12708"/>
                      <a:pt x="12100" y="36287"/>
                    </a:cubicBezTo>
                    <a:cubicBezTo>
                      <a:pt x="2494" y="56710"/>
                      <a:pt x="234" y="77318"/>
                      <a:pt x="234" y="92914"/>
                    </a:cubicBezTo>
                    <a:cubicBezTo>
                      <a:pt x="234" y="107396"/>
                      <a:pt x="2306" y="129861"/>
                      <a:pt x="12666" y="150841"/>
                    </a:cubicBezTo>
                    <a:cubicBezTo>
                      <a:pt x="23967" y="173677"/>
                      <a:pt x="40166" y="185745"/>
                      <a:pt x="42050" y="185745"/>
                    </a:cubicBezTo>
                    <a:cubicBezTo>
                      <a:pt x="43180" y="185745"/>
                      <a:pt x="43934" y="185188"/>
                      <a:pt x="43934" y="1838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87" name="Freeform 1886">
                <a:extLst>
                  <a:ext uri="{FF2B5EF4-FFF2-40B4-BE49-F238E27FC236}">
                    <a16:creationId xmlns:a16="http://schemas.microsoft.com/office/drawing/2014/main" id="{AB94BD91-D3E2-1ACB-7D63-0DA2ECEF3144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>
                <a:off x="7029180" y="3995450"/>
                <a:ext cx="113205" cy="119937"/>
              </a:xfrm>
              <a:custGeom>
                <a:avLst/>
                <a:gdLst>
                  <a:gd name="connsiteX0" fmla="*/ 12858 w 113205"/>
                  <a:gd name="connsiteY0" fmla="*/ 107952 h 119937"/>
                  <a:gd name="connsiteX1" fmla="*/ 11728 w 113205"/>
                  <a:gd name="connsiteY1" fmla="*/ 110923 h 119937"/>
                  <a:gd name="connsiteX2" fmla="*/ 6830 w 113205"/>
                  <a:gd name="connsiteY2" fmla="*/ 111294 h 119937"/>
                  <a:gd name="connsiteX3" fmla="*/ 238 w 113205"/>
                  <a:gd name="connsiteY3" fmla="*/ 116493 h 119937"/>
                  <a:gd name="connsiteX4" fmla="*/ 3816 w 113205"/>
                  <a:gd name="connsiteY4" fmla="*/ 120021 h 119937"/>
                  <a:gd name="connsiteX5" fmla="*/ 21146 w 113205"/>
                  <a:gd name="connsiteY5" fmla="*/ 119464 h 119937"/>
                  <a:gd name="connsiteX6" fmla="*/ 41300 w 113205"/>
                  <a:gd name="connsiteY6" fmla="*/ 120021 h 119937"/>
                  <a:gd name="connsiteX7" fmla="*/ 46198 w 113205"/>
                  <a:gd name="connsiteY7" fmla="*/ 114636 h 119937"/>
                  <a:gd name="connsiteX8" fmla="*/ 41300 w 113205"/>
                  <a:gd name="connsiteY8" fmla="*/ 111294 h 119937"/>
                  <a:gd name="connsiteX9" fmla="*/ 33201 w 113205"/>
                  <a:gd name="connsiteY9" fmla="*/ 111109 h 119937"/>
                  <a:gd name="connsiteX10" fmla="*/ 41300 w 113205"/>
                  <a:gd name="connsiteY10" fmla="*/ 78803 h 119937"/>
                  <a:gd name="connsiteX11" fmla="*/ 60325 w 113205"/>
                  <a:gd name="connsiteY11" fmla="*/ 85487 h 119937"/>
                  <a:gd name="connsiteX12" fmla="*/ 113443 w 113205"/>
                  <a:gd name="connsiteY12" fmla="*/ 30717 h 119937"/>
                  <a:gd name="connsiteX13" fmla="*/ 80480 w 113205"/>
                  <a:gd name="connsiteY13" fmla="*/ 83 h 119937"/>
                  <a:gd name="connsiteX14" fmla="*/ 54297 w 113205"/>
                  <a:gd name="connsiteY14" fmla="*/ 10108 h 119937"/>
                  <a:gd name="connsiteX15" fmla="*/ 32636 w 113205"/>
                  <a:gd name="connsiteY15" fmla="*/ 83 h 119937"/>
                  <a:gd name="connsiteX16" fmla="*/ 16248 w 113205"/>
                  <a:gd name="connsiteY16" fmla="*/ 10665 h 119937"/>
                  <a:gd name="connsiteX17" fmla="*/ 9091 w 113205"/>
                  <a:gd name="connsiteY17" fmla="*/ 29046 h 119937"/>
                  <a:gd name="connsiteX18" fmla="*/ 13611 w 113205"/>
                  <a:gd name="connsiteY18" fmla="*/ 31645 h 119937"/>
                  <a:gd name="connsiteX19" fmla="*/ 17378 w 113205"/>
                  <a:gd name="connsiteY19" fmla="*/ 30717 h 119937"/>
                  <a:gd name="connsiteX20" fmla="*/ 18885 w 113205"/>
                  <a:gd name="connsiteY20" fmla="*/ 25333 h 119937"/>
                  <a:gd name="connsiteX21" fmla="*/ 31694 w 113205"/>
                  <a:gd name="connsiteY21" fmla="*/ 6766 h 119937"/>
                  <a:gd name="connsiteX22" fmla="*/ 36026 w 113205"/>
                  <a:gd name="connsiteY22" fmla="*/ 13636 h 119937"/>
                  <a:gd name="connsiteX23" fmla="*/ 34896 w 113205"/>
                  <a:gd name="connsiteY23" fmla="*/ 21619 h 119937"/>
                  <a:gd name="connsiteX24" fmla="*/ 12858 w 113205"/>
                  <a:gd name="connsiteY24" fmla="*/ 107952 h 119937"/>
                  <a:gd name="connsiteX25" fmla="*/ 56181 w 113205"/>
                  <a:gd name="connsiteY25" fmla="*/ 18834 h 119937"/>
                  <a:gd name="connsiteX26" fmla="*/ 79538 w 113205"/>
                  <a:gd name="connsiteY26" fmla="*/ 6766 h 119937"/>
                  <a:gd name="connsiteX27" fmla="*/ 92158 w 113205"/>
                  <a:gd name="connsiteY27" fmla="*/ 20877 h 119937"/>
                  <a:gd name="connsiteX28" fmla="*/ 82740 w 113205"/>
                  <a:gd name="connsiteY28" fmla="*/ 60609 h 119937"/>
                  <a:gd name="connsiteX29" fmla="*/ 59948 w 113205"/>
                  <a:gd name="connsiteY29" fmla="*/ 78803 h 119937"/>
                  <a:gd name="connsiteX30" fmla="*/ 44314 w 113205"/>
                  <a:gd name="connsiteY30" fmla="*/ 68035 h 119937"/>
                  <a:gd name="connsiteX31" fmla="*/ 44691 w 113205"/>
                  <a:gd name="connsiteY31" fmla="*/ 65436 h 119937"/>
                  <a:gd name="connsiteX32" fmla="*/ 56181 w 113205"/>
                  <a:gd name="connsiteY32" fmla="*/ 18834 h 119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13205" h="119937">
                    <a:moveTo>
                      <a:pt x="12858" y="107952"/>
                    </a:moveTo>
                    <a:cubicBezTo>
                      <a:pt x="12104" y="110552"/>
                      <a:pt x="11916" y="110737"/>
                      <a:pt x="11728" y="110923"/>
                    </a:cubicBezTo>
                    <a:cubicBezTo>
                      <a:pt x="10597" y="111294"/>
                      <a:pt x="8526" y="111294"/>
                      <a:pt x="6830" y="111294"/>
                    </a:cubicBezTo>
                    <a:cubicBezTo>
                      <a:pt x="3628" y="111294"/>
                      <a:pt x="238" y="111294"/>
                      <a:pt x="238" y="116493"/>
                    </a:cubicBezTo>
                    <a:cubicBezTo>
                      <a:pt x="238" y="118535"/>
                      <a:pt x="1744" y="120021"/>
                      <a:pt x="3816" y="120021"/>
                    </a:cubicBezTo>
                    <a:cubicBezTo>
                      <a:pt x="9279" y="120021"/>
                      <a:pt x="15495" y="119464"/>
                      <a:pt x="21146" y="119464"/>
                    </a:cubicBezTo>
                    <a:cubicBezTo>
                      <a:pt x="27738" y="119464"/>
                      <a:pt x="34896" y="120021"/>
                      <a:pt x="41300" y="120021"/>
                    </a:cubicBezTo>
                    <a:cubicBezTo>
                      <a:pt x="42619" y="120021"/>
                      <a:pt x="46198" y="120021"/>
                      <a:pt x="46198" y="114636"/>
                    </a:cubicBezTo>
                    <a:cubicBezTo>
                      <a:pt x="46198" y="111480"/>
                      <a:pt x="43184" y="111294"/>
                      <a:pt x="41300" y="111294"/>
                    </a:cubicBezTo>
                    <a:cubicBezTo>
                      <a:pt x="38663" y="111294"/>
                      <a:pt x="35650" y="111294"/>
                      <a:pt x="33201" y="111109"/>
                    </a:cubicBezTo>
                    <a:lnTo>
                      <a:pt x="41300" y="78803"/>
                    </a:lnTo>
                    <a:cubicBezTo>
                      <a:pt x="44126" y="81403"/>
                      <a:pt x="50342" y="85487"/>
                      <a:pt x="60325" y="85487"/>
                    </a:cubicBezTo>
                    <a:cubicBezTo>
                      <a:pt x="93100" y="85487"/>
                      <a:pt x="113443" y="56153"/>
                      <a:pt x="113443" y="30717"/>
                    </a:cubicBezTo>
                    <a:cubicBezTo>
                      <a:pt x="113443" y="7880"/>
                      <a:pt x="96114" y="83"/>
                      <a:pt x="80480" y="83"/>
                    </a:cubicBezTo>
                    <a:cubicBezTo>
                      <a:pt x="67106" y="83"/>
                      <a:pt x="57311" y="7323"/>
                      <a:pt x="54297" y="10108"/>
                    </a:cubicBezTo>
                    <a:cubicBezTo>
                      <a:pt x="47140" y="83"/>
                      <a:pt x="34708" y="83"/>
                      <a:pt x="32636" y="83"/>
                    </a:cubicBezTo>
                    <a:cubicBezTo>
                      <a:pt x="25666" y="83"/>
                      <a:pt x="20204" y="3982"/>
                      <a:pt x="16248" y="10665"/>
                    </a:cubicBezTo>
                    <a:cubicBezTo>
                      <a:pt x="11539" y="18092"/>
                      <a:pt x="9091" y="28118"/>
                      <a:pt x="9091" y="29046"/>
                    </a:cubicBezTo>
                    <a:cubicBezTo>
                      <a:pt x="9091" y="31645"/>
                      <a:pt x="11916" y="31645"/>
                      <a:pt x="13611" y="31645"/>
                    </a:cubicBezTo>
                    <a:cubicBezTo>
                      <a:pt x="15683" y="31645"/>
                      <a:pt x="16437" y="31645"/>
                      <a:pt x="17378" y="30717"/>
                    </a:cubicBezTo>
                    <a:cubicBezTo>
                      <a:pt x="17755" y="30346"/>
                      <a:pt x="17755" y="29974"/>
                      <a:pt x="18885" y="25333"/>
                    </a:cubicBezTo>
                    <a:cubicBezTo>
                      <a:pt x="22653" y="10480"/>
                      <a:pt x="26985" y="6766"/>
                      <a:pt x="31694" y="6766"/>
                    </a:cubicBezTo>
                    <a:cubicBezTo>
                      <a:pt x="33766" y="6766"/>
                      <a:pt x="36026" y="7509"/>
                      <a:pt x="36026" y="13636"/>
                    </a:cubicBezTo>
                    <a:cubicBezTo>
                      <a:pt x="36026" y="16421"/>
                      <a:pt x="35650" y="19020"/>
                      <a:pt x="34896" y="21619"/>
                    </a:cubicBezTo>
                    <a:lnTo>
                      <a:pt x="12858" y="107952"/>
                    </a:lnTo>
                    <a:close/>
                    <a:moveTo>
                      <a:pt x="56181" y="18834"/>
                    </a:moveTo>
                    <a:cubicBezTo>
                      <a:pt x="61643" y="12522"/>
                      <a:pt x="70496" y="6766"/>
                      <a:pt x="79538" y="6766"/>
                    </a:cubicBezTo>
                    <a:cubicBezTo>
                      <a:pt x="91216" y="6766"/>
                      <a:pt x="92158" y="16792"/>
                      <a:pt x="92158" y="20877"/>
                    </a:cubicBezTo>
                    <a:cubicBezTo>
                      <a:pt x="92158" y="30531"/>
                      <a:pt x="85754" y="53368"/>
                      <a:pt x="82740" y="60609"/>
                    </a:cubicBezTo>
                    <a:cubicBezTo>
                      <a:pt x="76901" y="74162"/>
                      <a:pt x="67671" y="78803"/>
                      <a:pt x="59948" y="78803"/>
                    </a:cubicBezTo>
                    <a:cubicBezTo>
                      <a:pt x="48835" y="78803"/>
                      <a:pt x="44314" y="70077"/>
                      <a:pt x="44314" y="68035"/>
                    </a:cubicBezTo>
                    <a:lnTo>
                      <a:pt x="44691" y="65436"/>
                    </a:lnTo>
                    <a:lnTo>
                      <a:pt x="56181" y="18834"/>
                    </a:lnTo>
                    <a:close/>
                  </a:path>
                </a:pathLst>
              </a:custGeom>
              <a:solidFill>
                <a:srgbClr val="FF0000"/>
              </a:solidFill>
              <a:ln w="18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88" name="Freeform 1887">
                <a:extLst>
                  <a:ext uri="{FF2B5EF4-FFF2-40B4-BE49-F238E27FC236}">
                    <a16:creationId xmlns:a16="http://schemas.microsoft.com/office/drawing/2014/main" id="{C03E164D-89D7-F15F-2979-A5C36F9300B3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>
                <a:off x="7154031" y="4067439"/>
                <a:ext cx="56433" cy="58613"/>
              </a:xfrm>
              <a:custGeom>
                <a:avLst/>
                <a:gdLst>
                  <a:gd name="connsiteX0" fmla="*/ 20944 w 56433"/>
                  <a:gd name="connsiteY0" fmla="*/ 27767 h 58613"/>
                  <a:gd name="connsiteX1" fmla="*/ 42173 w 56433"/>
                  <a:gd name="connsiteY1" fmla="*/ 25038 h 58613"/>
                  <a:gd name="connsiteX2" fmla="*/ 53776 w 56433"/>
                  <a:gd name="connsiteY2" fmla="*/ 11522 h 58613"/>
                  <a:gd name="connsiteX3" fmla="*/ 37426 w 56433"/>
                  <a:gd name="connsiteY3" fmla="*/ 85 h 58613"/>
                  <a:gd name="connsiteX4" fmla="*/ 244 w 56433"/>
                  <a:gd name="connsiteY4" fmla="*/ 34265 h 58613"/>
                  <a:gd name="connsiteX5" fmla="*/ 23977 w 56433"/>
                  <a:gd name="connsiteY5" fmla="*/ 58699 h 58613"/>
                  <a:gd name="connsiteX6" fmla="*/ 56677 w 56433"/>
                  <a:gd name="connsiteY6" fmla="*/ 44013 h 58613"/>
                  <a:gd name="connsiteX7" fmla="*/ 54435 w 56433"/>
                  <a:gd name="connsiteY7" fmla="*/ 41803 h 58613"/>
                  <a:gd name="connsiteX8" fmla="*/ 52325 w 56433"/>
                  <a:gd name="connsiteY8" fmla="*/ 43103 h 58613"/>
                  <a:gd name="connsiteX9" fmla="*/ 24241 w 56433"/>
                  <a:gd name="connsiteY9" fmla="*/ 55060 h 58613"/>
                  <a:gd name="connsiteX10" fmla="*/ 11056 w 56433"/>
                  <a:gd name="connsiteY10" fmla="*/ 39334 h 58613"/>
                  <a:gd name="connsiteX11" fmla="*/ 12638 w 56433"/>
                  <a:gd name="connsiteY11" fmla="*/ 27767 h 58613"/>
                  <a:gd name="connsiteX12" fmla="*/ 20944 w 56433"/>
                  <a:gd name="connsiteY12" fmla="*/ 27767 h 58613"/>
                  <a:gd name="connsiteX13" fmla="*/ 13693 w 56433"/>
                  <a:gd name="connsiteY13" fmla="*/ 24128 h 58613"/>
                  <a:gd name="connsiteX14" fmla="*/ 37426 w 56433"/>
                  <a:gd name="connsiteY14" fmla="*/ 3724 h 58613"/>
                  <a:gd name="connsiteX15" fmla="*/ 48106 w 56433"/>
                  <a:gd name="connsiteY15" fmla="*/ 11522 h 58613"/>
                  <a:gd name="connsiteX16" fmla="*/ 20153 w 56433"/>
                  <a:gd name="connsiteY16" fmla="*/ 24128 h 58613"/>
                  <a:gd name="connsiteX17" fmla="*/ 13693 w 56433"/>
                  <a:gd name="connsiteY17" fmla="*/ 24128 h 58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6433" h="58613">
                    <a:moveTo>
                      <a:pt x="20944" y="27767"/>
                    </a:moveTo>
                    <a:cubicBezTo>
                      <a:pt x="24636" y="27767"/>
                      <a:pt x="35053" y="27507"/>
                      <a:pt x="42173" y="25038"/>
                    </a:cubicBezTo>
                    <a:cubicBezTo>
                      <a:pt x="51930" y="21659"/>
                      <a:pt x="53776" y="15421"/>
                      <a:pt x="53776" y="11522"/>
                    </a:cubicBezTo>
                    <a:cubicBezTo>
                      <a:pt x="53776" y="4374"/>
                      <a:pt x="46524" y="85"/>
                      <a:pt x="37426" y="85"/>
                    </a:cubicBezTo>
                    <a:cubicBezTo>
                      <a:pt x="21604" y="85"/>
                      <a:pt x="244" y="12042"/>
                      <a:pt x="244" y="34265"/>
                    </a:cubicBezTo>
                    <a:cubicBezTo>
                      <a:pt x="244" y="47392"/>
                      <a:pt x="8550" y="58699"/>
                      <a:pt x="23977" y="58699"/>
                    </a:cubicBezTo>
                    <a:cubicBezTo>
                      <a:pt x="46260" y="58699"/>
                      <a:pt x="56677" y="45832"/>
                      <a:pt x="56677" y="44013"/>
                    </a:cubicBezTo>
                    <a:cubicBezTo>
                      <a:pt x="56677" y="43233"/>
                      <a:pt x="55490" y="41803"/>
                      <a:pt x="54435" y="41803"/>
                    </a:cubicBezTo>
                    <a:cubicBezTo>
                      <a:pt x="53644" y="41803"/>
                      <a:pt x="53380" y="42063"/>
                      <a:pt x="52325" y="43103"/>
                    </a:cubicBezTo>
                    <a:cubicBezTo>
                      <a:pt x="42041" y="55060"/>
                      <a:pt x="26614" y="55060"/>
                      <a:pt x="24241" y="55060"/>
                    </a:cubicBezTo>
                    <a:cubicBezTo>
                      <a:pt x="16330" y="55060"/>
                      <a:pt x="11056" y="49861"/>
                      <a:pt x="11056" y="39334"/>
                    </a:cubicBezTo>
                    <a:cubicBezTo>
                      <a:pt x="11056" y="37515"/>
                      <a:pt x="11056" y="34915"/>
                      <a:pt x="12638" y="27767"/>
                    </a:cubicBezTo>
                    <a:lnTo>
                      <a:pt x="20944" y="27767"/>
                    </a:lnTo>
                    <a:close/>
                    <a:moveTo>
                      <a:pt x="13693" y="24128"/>
                    </a:moveTo>
                    <a:cubicBezTo>
                      <a:pt x="19099" y="5284"/>
                      <a:pt x="33734" y="3724"/>
                      <a:pt x="37426" y="3724"/>
                    </a:cubicBezTo>
                    <a:cubicBezTo>
                      <a:pt x="43228" y="3724"/>
                      <a:pt x="48106" y="6583"/>
                      <a:pt x="48106" y="11522"/>
                    </a:cubicBezTo>
                    <a:cubicBezTo>
                      <a:pt x="48106" y="24128"/>
                      <a:pt x="25823" y="24128"/>
                      <a:pt x="20153" y="24128"/>
                    </a:cubicBezTo>
                    <a:lnTo>
                      <a:pt x="13693" y="24128"/>
                    </a:lnTo>
                    <a:close/>
                  </a:path>
                </a:pathLst>
              </a:custGeom>
              <a:solidFill>
                <a:srgbClr val="FF0000"/>
              </a:solidFill>
              <a:ln w="18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89" name="Freeform 1888">
                <a:extLst>
                  <a:ext uri="{FF2B5EF4-FFF2-40B4-BE49-F238E27FC236}">
                    <a16:creationId xmlns:a16="http://schemas.microsoft.com/office/drawing/2014/main" id="{929BCE44-EACD-4C86-2AB5-E8965D8E688C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>
                <a:off x="7233239" y="3995450"/>
                <a:ext cx="106612" cy="85404"/>
              </a:xfrm>
              <a:custGeom>
                <a:avLst/>
                <a:gdLst>
                  <a:gd name="connsiteX0" fmla="*/ 94052 w 106612"/>
                  <a:gd name="connsiteY0" fmla="*/ 9551 h 85404"/>
                  <a:gd name="connsiteX1" fmla="*/ 83880 w 106612"/>
                  <a:gd name="connsiteY1" fmla="*/ 22362 h 85404"/>
                  <a:gd name="connsiteX2" fmla="*/ 93298 w 106612"/>
                  <a:gd name="connsiteY2" fmla="*/ 30903 h 85404"/>
                  <a:gd name="connsiteX3" fmla="*/ 106860 w 106612"/>
                  <a:gd name="connsiteY3" fmla="*/ 16421 h 85404"/>
                  <a:gd name="connsiteX4" fmla="*/ 85387 w 106612"/>
                  <a:gd name="connsiteY4" fmla="*/ 83 h 85404"/>
                  <a:gd name="connsiteX5" fmla="*/ 65233 w 106612"/>
                  <a:gd name="connsiteY5" fmla="*/ 11408 h 85404"/>
                  <a:gd name="connsiteX6" fmla="*/ 39239 w 106612"/>
                  <a:gd name="connsiteY6" fmla="*/ 83 h 85404"/>
                  <a:gd name="connsiteX7" fmla="*/ 2697 w 106612"/>
                  <a:gd name="connsiteY7" fmla="*/ 29046 h 85404"/>
                  <a:gd name="connsiteX8" fmla="*/ 7217 w 106612"/>
                  <a:gd name="connsiteY8" fmla="*/ 31645 h 85404"/>
                  <a:gd name="connsiteX9" fmla="*/ 11550 w 106612"/>
                  <a:gd name="connsiteY9" fmla="*/ 29232 h 85404"/>
                  <a:gd name="connsiteX10" fmla="*/ 38297 w 106612"/>
                  <a:gd name="connsiteY10" fmla="*/ 6766 h 85404"/>
                  <a:gd name="connsiteX11" fmla="*/ 48845 w 106612"/>
                  <a:gd name="connsiteY11" fmla="*/ 16050 h 85404"/>
                  <a:gd name="connsiteX12" fmla="*/ 44513 w 106612"/>
                  <a:gd name="connsiteY12" fmla="*/ 36472 h 85404"/>
                  <a:gd name="connsiteX13" fmla="*/ 38108 w 106612"/>
                  <a:gd name="connsiteY13" fmla="*/ 61908 h 85404"/>
                  <a:gd name="connsiteX14" fmla="*/ 22098 w 106612"/>
                  <a:gd name="connsiteY14" fmla="*/ 78803 h 85404"/>
                  <a:gd name="connsiteX15" fmla="*/ 13056 w 106612"/>
                  <a:gd name="connsiteY15" fmla="*/ 76019 h 85404"/>
                  <a:gd name="connsiteX16" fmla="*/ 23228 w 106612"/>
                  <a:gd name="connsiteY16" fmla="*/ 63208 h 85404"/>
                  <a:gd name="connsiteX17" fmla="*/ 13810 w 106612"/>
                  <a:gd name="connsiteY17" fmla="*/ 54667 h 85404"/>
                  <a:gd name="connsiteX18" fmla="*/ 248 w 106612"/>
                  <a:gd name="connsiteY18" fmla="*/ 69149 h 85404"/>
                  <a:gd name="connsiteX19" fmla="*/ 21721 w 106612"/>
                  <a:gd name="connsiteY19" fmla="*/ 85487 h 85404"/>
                  <a:gd name="connsiteX20" fmla="*/ 41876 w 106612"/>
                  <a:gd name="connsiteY20" fmla="*/ 74162 h 85404"/>
                  <a:gd name="connsiteX21" fmla="*/ 67870 w 106612"/>
                  <a:gd name="connsiteY21" fmla="*/ 85487 h 85404"/>
                  <a:gd name="connsiteX22" fmla="*/ 104412 w 106612"/>
                  <a:gd name="connsiteY22" fmla="*/ 56524 h 85404"/>
                  <a:gd name="connsiteX23" fmla="*/ 99891 w 106612"/>
                  <a:gd name="connsiteY23" fmla="*/ 53925 h 85404"/>
                  <a:gd name="connsiteX24" fmla="*/ 95559 w 106612"/>
                  <a:gd name="connsiteY24" fmla="*/ 56338 h 85404"/>
                  <a:gd name="connsiteX25" fmla="*/ 68811 w 106612"/>
                  <a:gd name="connsiteY25" fmla="*/ 78803 h 85404"/>
                  <a:gd name="connsiteX26" fmla="*/ 58263 w 106612"/>
                  <a:gd name="connsiteY26" fmla="*/ 69520 h 85404"/>
                  <a:gd name="connsiteX27" fmla="*/ 62407 w 106612"/>
                  <a:gd name="connsiteY27" fmla="*/ 48912 h 85404"/>
                  <a:gd name="connsiteX28" fmla="*/ 69000 w 106612"/>
                  <a:gd name="connsiteY28" fmla="*/ 23662 h 85404"/>
                  <a:gd name="connsiteX29" fmla="*/ 85010 w 106612"/>
                  <a:gd name="connsiteY29" fmla="*/ 6766 h 85404"/>
                  <a:gd name="connsiteX30" fmla="*/ 94052 w 106612"/>
                  <a:gd name="connsiteY30" fmla="*/ 9551 h 85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6612" h="85404">
                    <a:moveTo>
                      <a:pt x="94052" y="9551"/>
                    </a:moveTo>
                    <a:cubicBezTo>
                      <a:pt x="87271" y="11408"/>
                      <a:pt x="83880" y="17721"/>
                      <a:pt x="83880" y="22362"/>
                    </a:cubicBezTo>
                    <a:cubicBezTo>
                      <a:pt x="83880" y="26447"/>
                      <a:pt x="87082" y="30903"/>
                      <a:pt x="93298" y="30903"/>
                    </a:cubicBezTo>
                    <a:cubicBezTo>
                      <a:pt x="99891" y="30903"/>
                      <a:pt x="106860" y="25518"/>
                      <a:pt x="106860" y="16421"/>
                    </a:cubicBezTo>
                    <a:cubicBezTo>
                      <a:pt x="106860" y="6581"/>
                      <a:pt x="96877" y="83"/>
                      <a:pt x="85387" y="83"/>
                    </a:cubicBezTo>
                    <a:cubicBezTo>
                      <a:pt x="74651" y="83"/>
                      <a:pt x="67681" y="8066"/>
                      <a:pt x="65233" y="11408"/>
                    </a:cubicBezTo>
                    <a:cubicBezTo>
                      <a:pt x="60523" y="3610"/>
                      <a:pt x="49975" y="83"/>
                      <a:pt x="39239" y="83"/>
                    </a:cubicBezTo>
                    <a:cubicBezTo>
                      <a:pt x="15505" y="83"/>
                      <a:pt x="2697" y="22919"/>
                      <a:pt x="2697" y="29046"/>
                    </a:cubicBezTo>
                    <a:cubicBezTo>
                      <a:pt x="2697" y="31645"/>
                      <a:pt x="5522" y="31645"/>
                      <a:pt x="7217" y="31645"/>
                    </a:cubicBezTo>
                    <a:cubicBezTo>
                      <a:pt x="9478" y="31645"/>
                      <a:pt x="10796" y="31645"/>
                      <a:pt x="11550" y="29232"/>
                    </a:cubicBezTo>
                    <a:cubicBezTo>
                      <a:pt x="17012" y="12336"/>
                      <a:pt x="30574" y="6766"/>
                      <a:pt x="38297" y="6766"/>
                    </a:cubicBezTo>
                    <a:cubicBezTo>
                      <a:pt x="45455" y="6766"/>
                      <a:pt x="48845" y="10108"/>
                      <a:pt x="48845" y="16050"/>
                    </a:cubicBezTo>
                    <a:cubicBezTo>
                      <a:pt x="48845" y="19577"/>
                      <a:pt x="46208" y="29789"/>
                      <a:pt x="44513" y="36472"/>
                    </a:cubicBezTo>
                    <a:lnTo>
                      <a:pt x="38108" y="61908"/>
                    </a:lnTo>
                    <a:cubicBezTo>
                      <a:pt x="35283" y="73234"/>
                      <a:pt x="28502" y="78803"/>
                      <a:pt x="22098" y="78803"/>
                    </a:cubicBezTo>
                    <a:cubicBezTo>
                      <a:pt x="21156" y="78803"/>
                      <a:pt x="16824" y="78803"/>
                      <a:pt x="13056" y="76019"/>
                    </a:cubicBezTo>
                    <a:cubicBezTo>
                      <a:pt x="19837" y="74162"/>
                      <a:pt x="23228" y="67849"/>
                      <a:pt x="23228" y="63208"/>
                    </a:cubicBezTo>
                    <a:cubicBezTo>
                      <a:pt x="23228" y="59123"/>
                      <a:pt x="20026" y="54667"/>
                      <a:pt x="13810" y="54667"/>
                    </a:cubicBezTo>
                    <a:cubicBezTo>
                      <a:pt x="7217" y="54667"/>
                      <a:pt x="248" y="60052"/>
                      <a:pt x="248" y="69149"/>
                    </a:cubicBezTo>
                    <a:cubicBezTo>
                      <a:pt x="248" y="78989"/>
                      <a:pt x="10231" y="85487"/>
                      <a:pt x="21721" y="85487"/>
                    </a:cubicBezTo>
                    <a:cubicBezTo>
                      <a:pt x="32458" y="85487"/>
                      <a:pt x="39427" y="77504"/>
                      <a:pt x="41876" y="74162"/>
                    </a:cubicBezTo>
                    <a:cubicBezTo>
                      <a:pt x="46585" y="81960"/>
                      <a:pt x="57133" y="85487"/>
                      <a:pt x="67870" y="85487"/>
                    </a:cubicBezTo>
                    <a:cubicBezTo>
                      <a:pt x="91603" y="85487"/>
                      <a:pt x="104412" y="62651"/>
                      <a:pt x="104412" y="56524"/>
                    </a:cubicBezTo>
                    <a:cubicBezTo>
                      <a:pt x="104412" y="53925"/>
                      <a:pt x="101586" y="53925"/>
                      <a:pt x="99891" y="53925"/>
                    </a:cubicBezTo>
                    <a:cubicBezTo>
                      <a:pt x="97631" y="53925"/>
                      <a:pt x="96312" y="53925"/>
                      <a:pt x="95559" y="56338"/>
                    </a:cubicBezTo>
                    <a:cubicBezTo>
                      <a:pt x="90096" y="73234"/>
                      <a:pt x="76534" y="78803"/>
                      <a:pt x="68811" y="78803"/>
                    </a:cubicBezTo>
                    <a:cubicBezTo>
                      <a:pt x="61654" y="78803"/>
                      <a:pt x="58263" y="75462"/>
                      <a:pt x="58263" y="69520"/>
                    </a:cubicBezTo>
                    <a:cubicBezTo>
                      <a:pt x="58263" y="65621"/>
                      <a:pt x="60712" y="55781"/>
                      <a:pt x="62407" y="48912"/>
                    </a:cubicBezTo>
                    <a:cubicBezTo>
                      <a:pt x="63726" y="44085"/>
                      <a:pt x="68058" y="26632"/>
                      <a:pt x="69000" y="23662"/>
                    </a:cubicBezTo>
                    <a:cubicBezTo>
                      <a:pt x="71825" y="12522"/>
                      <a:pt x="78418" y="6766"/>
                      <a:pt x="85010" y="6766"/>
                    </a:cubicBezTo>
                    <a:cubicBezTo>
                      <a:pt x="85952" y="6766"/>
                      <a:pt x="90285" y="6766"/>
                      <a:pt x="94052" y="955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90" name="Freeform 1889">
                <a:extLst>
                  <a:ext uri="{FF2B5EF4-FFF2-40B4-BE49-F238E27FC236}">
                    <a16:creationId xmlns:a16="http://schemas.microsoft.com/office/drawing/2014/main" id="{3B5B4F8C-107E-846D-43A7-72988B9439A8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>
                <a:off x="7359050" y="4049904"/>
                <a:ext cx="56433" cy="58613"/>
              </a:xfrm>
              <a:custGeom>
                <a:avLst/>
                <a:gdLst>
                  <a:gd name="connsiteX0" fmla="*/ 20955 w 56433"/>
                  <a:gd name="connsiteY0" fmla="*/ 27766 h 58613"/>
                  <a:gd name="connsiteX1" fmla="*/ 42184 w 56433"/>
                  <a:gd name="connsiteY1" fmla="*/ 25037 h 58613"/>
                  <a:gd name="connsiteX2" fmla="*/ 53787 w 56433"/>
                  <a:gd name="connsiteY2" fmla="*/ 11521 h 58613"/>
                  <a:gd name="connsiteX3" fmla="*/ 37437 w 56433"/>
                  <a:gd name="connsiteY3" fmla="*/ 84 h 58613"/>
                  <a:gd name="connsiteX4" fmla="*/ 254 w 56433"/>
                  <a:gd name="connsiteY4" fmla="*/ 34265 h 58613"/>
                  <a:gd name="connsiteX5" fmla="*/ 23988 w 56433"/>
                  <a:gd name="connsiteY5" fmla="*/ 58698 h 58613"/>
                  <a:gd name="connsiteX6" fmla="*/ 56687 w 56433"/>
                  <a:gd name="connsiteY6" fmla="*/ 44012 h 58613"/>
                  <a:gd name="connsiteX7" fmla="*/ 54446 w 56433"/>
                  <a:gd name="connsiteY7" fmla="*/ 41802 h 58613"/>
                  <a:gd name="connsiteX8" fmla="*/ 52336 w 56433"/>
                  <a:gd name="connsiteY8" fmla="*/ 43102 h 58613"/>
                  <a:gd name="connsiteX9" fmla="*/ 24252 w 56433"/>
                  <a:gd name="connsiteY9" fmla="*/ 55059 h 58613"/>
                  <a:gd name="connsiteX10" fmla="*/ 11066 w 56433"/>
                  <a:gd name="connsiteY10" fmla="*/ 39333 h 58613"/>
                  <a:gd name="connsiteX11" fmla="*/ 12649 w 56433"/>
                  <a:gd name="connsiteY11" fmla="*/ 27766 h 58613"/>
                  <a:gd name="connsiteX12" fmla="*/ 20955 w 56433"/>
                  <a:gd name="connsiteY12" fmla="*/ 27766 h 58613"/>
                  <a:gd name="connsiteX13" fmla="*/ 13703 w 56433"/>
                  <a:gd name="connsiteY13" fmla="*/ 24127 h 58613"/>
                  <a:gd name="connsiteX14" fmla="*/ 37437 w 56433"/>
                  <a:gd name="connsiteY14" fmla="*/ 3723 h 58613"/>
                  <a:gd name="connsiteX15" fmla="*/ 48117 w 56433"/>
                  <a:gd name="connsiteY15" fmla="*/ 11521 h 58613"/>
                  <a:gd name="connsiteX16" fmla="*/ 20164 w 56433"/>
                  <a:gd name="connsiteY16" fmla="*/ 24127 h 58613"/>
                  <a:gd name="connsiteX17" fmla="*/ 13703 w 56433"/>
                  <a:gd name="connsiteY17" fmla="*/ 24127 h 58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6433" h="58613">
                    <a:moveTo>
                      <a:pt x="20955" y="27766"/>
                    </a:moveTo>
                    <a:cubicBezTo>
                      <a:pt x="24647" y="27766"/>
                      <a:pt x="35064" y="27506"/>
                      <a:pt x="42184" y="25037"/>
                    </a:cubicBezTo>
                    <a:cubicBezTo>
                      <a:pt x="51941" y="21658"/>
                      <a:pt x="53787" y="15420"/>
                      <a:pt x="53787" y="11521"/>
                    </a:cubicBezTo>
                    <a:cubicBezTo>
                      <a:pt x="53787" y="4373"/>
                      <a:pt x="46535" y="84"/>
                      <a:pt x="37437" y="84"/>
                    </a:cubicBezTo>
                    <a:cubicBezTo>
                      <a:pt x="21615" y="84"/>
                      <a:pt x="254" y="12041"/>
                      <a:pt x="254" y="34265"/>
                    </a:cubicBezTo>
                    <a:cubicBezTo>
                      <a:pt x="254" y="47391"/>
                      <a:pt x="8561" y="58698"/>
                      <a:pt x="23988" y="58698"/>
                    </a:cubicBezTo>
                    <a:cubicBezTo>
                      <a:pt x="46271" y="58698"/>
                      <a:pt x="56687" y="45831"/>
                      <a:pt x="56687" y="44012"/>
                    </a:cubicBezTo>
                    <a:cubicBezTo>
                      <a:pt x="56687" y="43232"/>
                      <a:pt x="55501" y="41802"/>
                      <a:pt x="54446" y="41802"/>
                    </a:cubicBezTo>
                    <a:cubicBezTo>
                      <a:pt x="53655" y="41802"/>
                      <a:pt x="53391" y="42062"/>
                      <a:pt x="52336" y="43102"/>
                    </a:cubicBezTo>
                    <a:cubicBezTo>
                      <a:pt x="42052" y="55059"/>
                      <a:pt x="26625" y="55059"/>
                      <a:pt x="24252" y="55059"/>
                    </a:cubicBezTo>
                    <a:cubicBezTo>
                      <a:pt x="16340" y="55059"/>
                      <a:pt x="11066" y="49860"/>
                      <a:pt x="11066" y="39333"/>
                    </a:cubicBezTo>
                    <a:cubicBezTo>
                      <a:pt x="11066" y="37514"/>
                      <a:pt x="11066" y="34914"/>
                      <a:pt x="12649" y="27766"/>
                    </a:cubicBezTo>
                    <a:lnTo>
                      <a:pt x="20955" y="27766"/>
                    </a:lnTo>
                    <a:close/>
                    <a:moveTo>
                      <a:pt x="13703" y="24127"/>
                    </a:moveTo>
                    <a:cubicBezTo>
                      <a:pt x="19109" y="5283"/>
                      <a:pt x="33745" y="3723"/>
                      <a:pt x="37437" y="3723"/>
                    </a:cubicBezTo>
                    <a:cubicBezTo>
                      <a:pt x="43238" y="3723"/>
                      <a:pt x="48117" y="6582"/>
                      <a:pt x="48117" y="11521"/>
                    </a:cubicBezTo>
                    <a:cubicBezTo>
                      <a:pt x="48117" y="24127"/>
                      <a:pt x="25834" y="24127"/>
                      <a:pt x="20164" y="24127"/>
                    </a:cubicBezTo>
                    <a:lnTo>
                      <a:pt x="13703" y="24127"/>
                    </a:lnTo>
                    <a:close/>
                  </a:path>
                </a:pathLst>
              </a:custGeom>
              <a:solidFill>
                <a:srgbClr val="000000"/>
              </a:solidFill>
              <a:ln w="18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91" name="Freeform 1890">
                <a:extLst>
                  <a:ext uri="{FF2B5EF4-FFF2-40B4-BE49-F238E27FC236}">
                    <a16:creationId xmlns:a16="http://schemas.microsoft.com/office/drawing/2014/main" id="{4FC6F4C8-159F-1713-17A9-3370884E2044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>
                <a:off x="7436770" y="3914855"/>
                <a:ext cx="98494" cy="87855"/>
              </a:xfrm>
              <a:custGeom>
                <a:avLst/>
                <a:gdLst>
                  <a:gd name="connsiteX0" fmla="*/ 58670 w 98494"/>
                  <a:gd name="connsiteY0" fmla="*/ 9306 h 87855"/>
                  <a:gd name="connsiteX1" fmla="*/ 62757 w 98494"/>
                  <a:gd name="connsiteY1" fmla="*/ 4887 h 87855"/>
                  <a:gd name="connsiteX2" fmla="*/ 70668 w 98494"/>
                  <a:gd name="connsiteY2" fmla="*/ 4757 h 87855"/>
                  <a:gd name="connsiteX3" fmla="*/ 85436 w 98494"/>
                  <a:gd name="connsiteY3" fmla="*/ 5797 h 87855"/>
                  <a:gd name="connsiteX4" fmla="*/ 91633 w 98494"/>
                  <a:gd name="connsiteY4" fmla="*/ 16064 h 87855"/>
                  <a:gd name="connsiteX5" fmla="*/ 90710 w 98494"/>
                  <a:gd name="connsiteY5" fmla="*/ 26591 h 87855"/>
                  <a:gd name="connsiteX6" fmla="*/ 90446 w 98494"/>
                  <a:gd name="connsiteY6" fmla="*/ 28021 h 87855"/>
                  <a:gd name="connsiteX7" fmla="*/ 92688 w 98494"/>
                  <a:gd name="connsiteY7" fmla="*/ 29970 h 87855"/>
                  <a:gd name="connsiteX8" fmla="*/ 95193 w 98494"/>
                  <a:gd name="connsiteY8" fmla="*/ 26721 h 87855"/>
                  <a:gd name="connsiteX9" fmla="*/ 98753 w 98494"/>
                  <a:gd name="connsiteY9" fmla="*/ 1898 h 87855"/>
                  <a:gd name="connsiteX10" fmla="*/ 94797 w 98494"/>
                  <a:gd name="connsiteY10" fmla="*/ 78 h 87855"/>
                  <a:gd name="connsiteX11" fmla="*/ 13708 w 98494"/>
                  <a:gd name="connsiteY11" fmla="*/ 78 h 87855"/>
                  <a:gd name="connsiteX12" fmla="*/ 9225 w 98494"/>
                  <a:gd name="connsiteY12" fmla="*/ 2808 h 87855"/>
                  <a:gd name="connsiteX13" fmla="*/ 918 w 98494"/>
                  <a:gd name="connsiteY13" fmla="*/ 25811 h 87855"/>
                  <a:gd name="connsiteX14" fmla="*/ 259 w 98494"/>
                  <a:gd name="connsiteY14" fmla="*/ 28151 h 87855"/>
                  <a:gd name="connsiteX15" fmla="*/ 2500 w 98494"/>
                  <a:gd name="connsiteY15" fmla="*/ 29970 h 87855"/>
                  <a:gd name="connsiteX16" fmla="*/ 5269 w 98494"/>
                  <a:gd name="connsiteY16" fmla="*/ 26851 h 87855"/>
                  <a:gd name="connsiteX17" fmla="*/ 37309 w 98494"/>
                  <a:gd name="connsiteY17" fmla="*/ 4757 h 87855"/>
                  <a:gd name="connsiteX18" fmla="*/ 42847 w 98494"/>
                  <a:gd name="connsiteY18" fmla="*/ 4757 h 87855"/>
                  <a:gd name="connsiteX19" fmla="*/ 46935 w 98494"/>
                  <a:gd name="connsiteY19" fmla="*/ 6057 h 87855"/>
                  <a:gd name="connsiteX20" fmla="*/ 46407 w 98494"/>
                  <a:gd name="connsiteY20" fmla="*/ 8786 h 87855"/>
                  <a:gd name="connsiteX21" fmla="*/ 29003 w 98494"/>
                  <a:gd name="connsiteY21" fmla="*/ 77147 h 87855"/>
                  <a:gd name="connsiteX22" fmla="*/ 13576 w 98494"/>
                  <a:gd name="connsiteY22" fmla="*/ 83255 h 87855"/>
                  <a:gd name="connsiteX23" fmla="*/ 7642 w 98494"/>
                  <a:gd name="connsiteY23" fmla="*/ 86114 h 87855"/>
                  <a:gd name="connsiteX24" fmla="*/ 9884 w 98494"/>
                  <a:gd name="connsiteY24" fmla="*/ 87934 h 87855"/>
                  <a:gd name="connsiteX25" fmla="*/ 21223 w 98494"/>
                  <a:gd name="connsiteY25" fmla="*/ 87544 h 87855"/>
                  <a:gd name="connsiteX26" fmla="*/ 32563 w 98494"/>
                  <a:gd name="connsiteY26" fmla="*/ 87414 h 87855"/>
                  <a:gd name="connsiteX27" fmla="*/ 44429 w 98494"/>
                  <a:gd name="connsiteY27" fmla="*/ 87544 h 87855"/>
                  <a:gd name="connsiteX28" fmla="*/ 55505 w 98494"/>
                  <a:gd name="connsiteY28" fmla="*/ 87934 h 87855"/>
                  <a:gd name="connsiteX29" fmla="*/ 58538 w 98494"/>
                  <a:gd name="connsiteY29" fmla="*/ 85075 h 87855"/>
                  <a:gd name="connsiteX30" fmla="*/ 53132 w 98494"/>
                  <a:gd name="connsiteY30" fmla="*/ 83255 h 87855"/>
                  <a:gd name="connsiteX31" fmla="*/ 45484 w 98494"/>
                  <a:gd name="connsiteY31" fmla="*/ 82995 h 87855"/>
                  <a:gd name="connsiteX32" fmla="*/ 40738 w 98494"/>
                  <a:gd name="connsiteY32" fmla="*/ 80526 h 87855"/>
                  <a:gd name="connsiteX33" fmla="*/ 41265 w 98494"/>
                  <a:gd name="connsiteY33" fmla="*/ 77537 h 87855"/>
                  <a:gd name="connsiteX34" fmla="*/ 58670 w 98494"/>
                  <a:gd name="connsiteY34" fmla="*/ 9306 h 87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8494" h="87855">
                    <a:moveTo>
                      <a:pt x="58670" y="9306"/>
                    </a:moveTo>
                    <a:cubicBezTo>
                      <a:pt x="59593" y="5537"/>
                      <a:pt x="59856" y="5147"/>
                      <a:pt x="62757" y="4887"/>
                    </a:cubicBezTo>
                    <a:cubicBezTo>
                      <a:pt x="63416" y="4757"/>
                      <a:pt x="68031" y="4757"/>
                      <a:pt x="70668" y="4757"/>
                    </a:cubicBezTo>
                    <a:cubicBezTo>
                      <a:pt x="78711" y="4757"/>
                      <a:pt x="82139" y="4757"/>
                      <a:pt x="85436" y="5797"/>
                    </a:cubicBezTo>
                    <a:cubicBezTo>
                      <a:pt x="91369" y="7616"/>
                      <a:pt x="91633" y="11385"/>
                      <a:pt x="91633" y="16064"/>
                    </a:cubicBezTo>
                    <a:cubicBezTo>
                      <a:pt x="91633" y="18143"/>
                      <a:pt x="91633" y="19833"/>
                      <a:pt x="90710" y="26591"/>
                    </a:cubicBezTo>
                    <a:lnTo>
                      <a:pt x="90446" y="28021"/>
                    </a:lnTo>
                    <a:cubicBezTo>
                      <a:pt x="90446" y="29320"/>
                      <a:pt x="91369" y="29970"/>
                      <a:pt x="92688" y="29970"/>
                    </a:cubicBezTo>
                    <a:cubicBezTo>
                      <a:pt x="94665" y="29970"/>
                      <a:pt x="94929" y="28800"/>
                      <a:pt x="95193" y="26721"/>
                    </a:cubicBezTo>
                    <a:lnTo>
                      <a:pt x="98753" y="1898"/>
                    </a:lnTo>
                    <a:cubicBezTo>
                      <a:pt x="98753" y="78"/>
                      <a:pt x="97171" y="78"/>
                      <a:pt x="94797" y="78"/>
                    </a:cubicBezTo>
                    <a:lnTo>
                      <a:pt x="13708" y="78"/>
                    </a:lnTo>
                    <a:cubicBezTo>
                      <a:pt x="10411" y="78"/>
                      <a:pt x="10148" y="78"/>
                      <a:pt x="9225" y="2808"/>
                    </a:cubicBezTo>
                    <a:lnTo>
                      <a:pt x="918" y="25811"/>
                    </a:lnTo>
                    <a:cubicBezTo>
                      <a:pt x="786" y="26331"/>
                      <a:pt x="259" y="27501"/>
                      <a:pt x="259" y="28151"/>
                    </a:cubicBezTo>
                    <a:cubicBezTo>
                      <a:pt x="259" y="28671"/>
                      <a:pt x="522" y="29970"/>
                      <a:pt x="2500" y="29970"/>
                    </a:cubicBezTo>
                    <a:cubicBezTo>
                      <a:pt x="4214" y="29970"/>
                      <a:pt x="4478" y="29320"/>
                      <a:pt x="5269" y="26851"/>
                    </a:cubicBezTo>
                    <a:cubicBezTo>
                      <a:pt x="12917" y="6057"/>
                      <a:pt x="17268" y="4757"/>
                      <a:pt x="37309" y="4757"/>
                    </a:cubicBezTo>
                    <a:lnTo>
                      <a:pt x="42847" y="4757"/>
                    </a:lnTo>
                    <a:cubicBezTo>
                      <a:pt x="46803" y="4757"/>
                      <a:pt x="46935" y="4887"/>
                      <a:pt x="46935" y="6057"/>
                    </a:cubicBezTo>
                    <a:cubicBezTo>
                      <a:pt x="46935" y="6187"/>
                      <a:pt x="46935" y="6837"/>
                      <a:pt x="46407" y="8786"/>
                    </a:cubicBezTo>
                    <a:lnTo>
                      <a:pt x="29003" y="77147"/>
                    </a:lnTo>
                    <a:cubicBezTo>
                      <a:pt x="27816" y="81956"/>
                      <a:pt x="27420" y="83255"/>
                      <a:pt x="13576" y="83255"/>
                    </a:cubicBezTo>
                    <a:cubicBezTo>
                      <a:pt x="8829" y="83255"/>
                      <a:pt x="7642" y="83255"/>
                      <a:pt x="7642" y="86114"/>
                    </a:cubicBezTo>
                    <a:cubicBezTo>
                      <a:pt x="7642" y="86504"/>
                      <a:pt x="7906" y="87934"/>
                      <a:pt x="9884" y="87934"/>
                    </a:cubicBezTo>
                    <a:cubicBezTo>
                      <a:pt x="13576" y="87934"/>
                      <a:pt x="17531" y="87544"/>
                      <a:pt x="21223" y="87544"/>
                    </a:cubicBezTo>
                    <a:cubicBezTo>
                      <a:pt x="24915" y="87544"/>
                      <a:pt x="28871" y="87414"/>
                      <a:pt x="32563" y="87414"/>
                    </a:cubicBezTo>
                    <a:cubicBezTo>
                      <a:pt x="36255" y="87414"/>
                      <a:pt x="40738" y="87414"/>
                      <a:pt x="44429" y="87544"/>
                    </a:cubicBezTo>
                    <a:cubicBezTo>
                      <a:pt x="47989" y="87674"/>
                      <a:pt x="51945" y="87934"/>
                      <a:pt x="55505" y="87934"/>
                    </a:cubicBezTo>
                    <a:cubicBezTo>
                      <a:pt x="56560" y="87934"/>
                      <a:pt x="58538" y="87934"/>
                      <a:pt x="58538" y="85075"/>
                    </a:cubicBezTo>
                    <a:cubicBezTo>
                      <a:pt x="58538" y="83255"/>
                      <a:pt x="57219" y="83255"/>
                      <a:pt x="53132" y="83255"/>
                    </a:cubicBezTo>
                    <a:cubicBezTo>
                      <a:pt x="50627" y="83255"/>
                      <a:pt x="47989" y="83125"/>
                      <a:pt x="45484" y="82995"/>
                    </a:cubicBezTo>
                    <a:cubicBezTo>
                      <a:pt x="41001" y="82605"/>
                      <a:pt x="40738" y="82086"/>
                      <a:pt x="40738" y="80526"/>
                    </a:cubicBezTo>
                    <a:cubicBezTo>
                      <a:pt x="40738" y="79616"/>
                      <a:pt x="40738" y="79356"/>
                      <a:pt x="41265" y="77537"/>
                    </a:cubicBezTo>
                    <a:lnTo>
                      <a:pt x="58670" y="9306"/>
                    </a:lnTo>
                    <a:close/>
                  </a:path>
                </a:pathLst>
              </a:custGeom>
              <a:solidFill>
                <a:srgbClr val="000000"/>
              </a:solidFill>
              <a:ln w="18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92" name="Freeform 1891">
                <a:extLst>
                  <a:ext uri="{FF2B5EF4-FFF2-40B4-BE49-F238E27FC236}">
                    <a16:creationId xmlns:a16="http://schemas.microsoft.com/office/drawing/2014/main" id="{600873A3-ED72-D664-A148-0BA1D54A86B8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>
                <a:off x="7560122" y="3940122"/>
                <a:ext cx="73272" cy="185662"/>
              </a:xfrm>
              <a:custGeom>
                <a:avLst/>
                <a:gdLst>
                  <a:gd name="connsiteX0" fmla="*/ 72596 w 73272"/>
                  <a:gd name="connsiteY0" fmla="*/ 7138 h 185662"/>
                  <a:gd name="connsiteX1" fmla="*/ 73538 w 73272"/>
                  <a:gd name="connsiteY1" fmla="*/ 3796 h 185662"/>
                  <a:gd name="connsiteX2" fmla="*/ 69770 w 73272"/>
                  <a:gd name="connsiteY2" fmla="*/ 83 h 185662"/>
                  <a:gd name="connsiteX3" fmla="*/ 66568 w 73272"/>
                  <a:gd name="connsiteY3" fmla="*/ 1754 h 185662"/>
                  <a:gd name="connsiteX4" fmla="*/ 1207 w 73272"/>
                  <a:gd name="connsiteY4" fmla="*/ 178690 h 185662"/>
                  <a:gd name="connsiteX5" fmla="*/ 265 w 73272"/>
                  <a:gd name="connsiteY5" fmla="*/ 182032 h 185662"/>
                  <a:gd name="connsiteX6" fmla="*/ 4032 w 73272"/>
                  <a:gd name="connsiteY6" fmla="*/ 185745 h 185662"/>
                  <a:gd name="connsiteX7" fmla="*/ 8176 w 73272"/>
                  <a:gd name="connsiteY7" fmla="*/ 181289 h 185662"/>
                  <a:gd name="connsiteX8" fmla="*/ 72596 w 73272"/>
                  <a:gd name="connsiteY8" fmla="*/ 7138 h 185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272" h="185662">
                    <a:moveTo>
                      <a:pt x="72596" y="7138"/>
                    </a:moveTo>
                    <a:cubicBezTo>
                      <a:pt x="73538" y="4724"/>
                      <a:pt x="73538" y="3982"/>
                      <a:pt x="73538" y="3796"/>
                    </a:cubicBezTo>
                    <a:cubicBezTo>
                      <a:pt x="73538" y="1754"/>
                      <a:pt x="71842" y="83"/>
                      <a:pt x="69770" y="83"/>
                    </a:cubicBezTo>
                    <a:cubicBezTo>
                      <a:pt x="68452" y="83"/>
                      <a:pt x="67133" y="640"/>
                      <a:pt x="66568" y="1754"/>
                    </a:cubicBezTo>
                    <a:lnTo>
                      <a:pt x="1207" y="178690"/>
                    </a:lnTo>
                    <a:cubicBezTo>
                      <a:pt x="265" y="181104"/>
                      <a:pt x="265" y="181846"/>
                      <a:pt x="265" y="182032"/>
                    </a:cubicBezTo>
                    <a:cubicBezTo>
                      <a:pt x="265" y="184074"/>
                      <a:pt x="1960" y="185745"/>
                      <a:pt x="4032" y="185745"/>
                    </a:cubicBezTo>
                    <a:cubicBezTo>
                      <a:pt x="6481" y="185745"/>
                      <a:pt x="7046" y="184445"/>
                      <a:pt x="8176" y="181289"/>
                    </a:cubicBezTo>
                    <a:lnTo>
                      <a:pt x="72596" y="7138"/>
                    </a:lnTo>
                    <a:close/>
                  </a:path>
                </a:pathLst>
              </a:custGeom>
              <a:solidFill>
                <a:srgbClr val="000000"/>
              </a:solidFill>
              <a:ln w="18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93" name="Freeform 1892">
                <a:extLst>
                  <a:ext uri="{FF2B5EF4-FFF2-40B4-BE49-F238E27FC236}">
                    <a16:creationId xmlns:a16="http://schemas.microsoft.com/office/drawing/2014/main" id="{0D4A6670-D571-B960-1903-7D85FFE8FB7D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>
                <a:off x="7657693" y="3929150"/>
                <a:ext cx="146921" cy="185662"/>
              </a:xfrm>
              <a:custGeom>
                <a:avLst/>
                <a:gdLst>
                  <a:gd name="connsiteX0" fmla="*/ 59792 w 146921"/>
                  <a:gd name="connsiteY0" fmla="*/ 166243 h 185662"/>
                  <a:gd name="connsiteX1" fmla="*/ 26641 w 146921"/>
                  <a:gd name="connsiteY1" fmla="*/ 94020 h 185662"/>
                  <a:gd name="connsiteX2" fmla="*/ 23815 w 146921"/>
                  <a:gd name="connsiteY2" fmla="*/ 91050 h 185662"/>
                  <a:gd name="connsiteX3" fmla="*/ 20613 w 146921"/>
                  <a:gd name="connsiteY3" fmla="*/ 92535 h 185662"/>
                  <a:gd name="connsiteX4" fmla="*/ 2719 w 146921"/>
                  <a:gd name="connsiteY4" fmla="*/ 105903 h 185662"/>
                  <a:gd name="connsiteX5" fmla="*/ 270 w 146921"/>
                  <a:gd name="connsiteY5" fmla="*/ 108873 h 185662"/>
                  <a:gd name="connsiteX6" fmla="*/ 2154 w 146921"/>
                  <a:gd name="connsiteY6" fmla="*/ 110915 h 185662"/>
                  <a:gd name="connsiteX7" fmla="*/ 8558 w 146921"/>
                  <a:gd name="connsiteY7" fmla="*/ 106831 h 185662"/>
                  <a:gd name="connsiteX8" fmla="*/ 14585 w 146921"/>
                  <a:gd name="connsiteY8" fmla="*/ 102375 h 185662"/>
                  <a:gd name="connsiteX9" fmla="*/ 51693 w 146921"/>
                  <a:gd name="connsiteY9" fmla="*/ 182767 h 185662"/>
                  <a:gd name="connsiteX10" fmla="*/ 55648 w 146921"/>
                  <a:gd name="connsiteY10" fmla="*/ 185737 h 185662"/>
                  <a:gd name="connsiteX11" fmla="*/ 60357 w 146921"/>
                  <a:gd name="connsiteY11" fmla="*/ 182024 h 185662"/>
                  <a:gd name="connsiteX12" fmla="*/ 145873 w 146921"/>
                  <a:gd name="connsiteY12" fmla="*/ 7501 h 185662"/>
                  <a:gd name="connsiteX13" fmla="*/ 147192 w 146921"/>
                  <a:gd name="connsiteY13" fmla="*/ 3788 h 185662"/>
                  <a:gd name="connsiteX14" fmla="*/ 143425 w 146921"/>
                  <a:gd name="connsiteY14" fmla="*/ 75 h 185662"/>
                  <a:gd name="connsiteX15" fmla="*/ 139092 w 146921"/>
                  <a:gd name="connsiteY15" fmla="*/ 3974 h 185662"/>
                  <a:gd name="connsiteX16" fmla="*/ 59792 w 146921"/>
                  <a:gd name="connsiteY16" fmla="*/ 166243 h 185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6921" h="185662">
                    <a:moveTo>
                      <a:pt x="59792" y="166243"/>
                    </a:moveTo>
                    <a:lnTo>
                      <a:pt x="26641" y="94020"/>
                    </a:lnTo>
                    <a:cubicBezTo>
                      <a:pt x="25322" y="91050"/>
                      <a:pt x="24380" y="91050"/>
                      <a:pt x="23815" y="91050"/>
                    </a:cubicBezTo>
                    <a:cubicBezTo>
                      <a:pt x="23627" y="91050"/>
                      <a:pt x="22685" y="91050"/>
                      <a:pt x="20613" y="92535"/>
                    </a:cubicBezTo>
                    <a:lnTo>
                      <a:pt x="2719" y="105903"/>
                    </a:lnTo>
                    <a:cubicBezTo>
                      <a:pt x="270" y="107759"/>
                      <a:pt x="270" y="108316"/>
                      <a:pt x="270" y="108873"/>
                    </a:cubicBezTo>
                    <a:cubicBezTo>
                      <a:pt x="270" y="109801"/>
                      <a:pt x="835" y="110915"/>
                      <a:pt x="2154" y="110915"/>
                    </a:cubicBezTo>
                    <a:cubicBezTo>
                      <a:pt x="3284" y="110915"/>
                      <a:pt x="6486" y="108316"/>
                      <a:pt x="8558" y="106831"/>
                    </a:cubicBezTo>
                    <a:cubicBezTo>
                      <a:pt x="9688" y="105903"/>
                      <a:pt x="12513" y="103860"/>
                      <a:pt x="14585" y="102375"/>
                    </a:cubicBezTo>
                    <a:lnTo>
                      <a:pt x="51693" y="182767"/>
                    </a:lnTo>
                    <a:cubicBezTo>
                      <a:pt x="53011" y="185737"/>
                      <a:pt x="53953" y="185737"/>
                      <a:pt x="55648" y="185737"/>
                    </a:cubicBezTo>
                    <a:cubicBezTo>
                      <a:pt x="58474" y="185737"/>
                      <a:pt x="59039" y="184623"/>
                      <a:pt x="60357" y="182024"/>
                    </a:cubicBezTo>
                    <a:lnTo>
                      <a:pt x="145873" y="7501"/>
                    </a:lnTo>
                    <a:cubicBezTo>
                      <a:pt x="147192" y="4902"/>
                      <a:pt x="147192" y="4160"/>
                      <a:pt x="147192" y="3788"/>
                    </a:cubicBezTo>
                    <a:cubicBezTo>
                      <a:pt x="147192" y="1932"/>
                      <a:pt x="145685" y="75"/>
                      <a:pt x="143425" y="75"/>
                    </a:cubicBezTo>
                    <a:cubicBezTo>
                      <a:pt x="141918" y="75"/>
                      <a:pt x="140599" y="1003"/>
                      <a:pt x="139092" y="3974"/>
                    </a:cubicBezTo>
                    <a:lnTo>
                      <a:pt x="59792" y="166243"/>
                    </a:lnTo>
                    <a:close/>
                  </a:path>
                </a:pathLst>
              </a:custGeom>
              <a:solidFill>
                <a:srgbClr val="000000"/>
              </a:solidFill>
              <a:ln w="18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94" name="Freeform 1893">
                <a:extLst>
                  <a:ext uri="{FF2B5EF4-FFF2-40B4-BE49-F238E27FC236}">
                    <a16:creationId xmlns:a16="http://schemas.microsoft.com/office/drawing/2014/main" id="{20902FA9-1AE7-EDCD-716E-1D2F82BC2180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>
                <a:off x="7800911" y="3929151"/>
                <a:ext cx="81514" cy="7426"/>
              </a:xfrm>
              <a:custGeom>
                <a:avLst/>
                <a:gdLst>
                  <a:gd name="connsiteX0" fmla="*/ 0 w 81514"/>
                  <a:gd name="connsiteY0" fmla="*/ 0 h 7426"/>
                  <a:gd name="connsiteX1" fmla="*/ 81515 w 81514"/>
                  <a:gd name="connsiteY1" fmla="*/ 0 h 7426"/>
                  <a:gd name="connsiteX2" fmla="*/ 81515 w 81514"/>
                  <a:gd name="connsiteY2" fmla="*/ 7426 h 7426"/>
                  <a:gd name="connsiteX3" fmla="*/ 0 w 81514"/>
                  <a:gd name="connsiteY3" fmla="*/ 7426 h 7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514" h="7426">
                    <a:moveTo>
                      <a:pt x="0" y="0"/>
                    </a:moveTo>
                    <a:lnTo>
                      <a:pt x="81515" y="0"/>
                    </a:lnTo>
                    <a:lnTo>
                      <a:pt x="81515" y="7426"/>
                    </a:lnTo>
                    <a:lnTo>
                      <a:pt x="0" y="7426"/>
                    </a:lnTo>
                    <a:close/>
                  </a:path>
                </a:pathLst>
              </a:custGeom>
              <a:solidFill>
                <a:srgbClr val="000000"/>
              </a:solidFill>
              <a:ln w="18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95" name="Freeform 1894">
                <a:extLst>
                  <a:ext uri="{FF2B5EF4-FFF2-40B4-BE49-F238E27FC236}">
                    <a16:creationId xmlns:a16="http://schemas.microsoft.com/office/drawing/2014/main" id="{4C2B36D4-3CF5-B3F7-EB1E-54D92EA1C08C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7808634" y="3997306"/>
                <a:ext cx="73272" cy="84105"/>
              </a:xfrm>
              <a:custGeom>
                <a:avLst/>
                <a:gdLst>
                  <a:gd name="connsiteX0" fmla="*/ 67147 w 73272"/>
                  <a:gd name="connsiteY0" fmla="*/ 11594 h 84105"/>
                  <a:gd name="connsiteX1" fmla="*/ 58859 w 73272"/>
                  <a:gd name="connsiteY1" fmla="*/ 14193 h 84105"/>
                  <a:gd name="connsiteX2" fmla="*/ 55468 w 73272"/>
                  <a:gd name="connsiteY2" fmla="*/ 21434 h 84105"/>
                  <a:gd name="connsiteX3" fmla="*/ 62437 w 73272"/>
                  <a:gd name="connsiteY3" fmla="*/ 27932 h 84105"/>
                  <a:gd name="connsiteX4" fmla="*/ 72986 w 73272"/>
                  <a:gd name="connsiteY4" fmla="*/ 16050 h 84105"/>
                  <a:gd name="connsiteX5" fmla="*/ 50759 w 73272"/>
                  <a:gd name="connsiteY5" fmla="*/ 83 h 84105"/>
                  <a:gd name="connsiteX6" fmla="*/ 278 w 73272"/>
                  <a:gd name="connsiteY6" fmla="*/ 52811 h 84105"/>
                  <a:gd name="connsiteX7" fmla="*/ 30793 w 73272"/>
                  <a:gd name="connsiteY7" fmla="*/ 84188 h 84105"/>
                  <a:gd name="connsiteX8" fmla="*/ 73551 w 73272"/>
                  <a:gd name="connsiteY8" fmla="*/ 62280 h 84105"/>
                  <a:gd name="connsiteX9" fmla="*/ 71290 w 73272"/>
                  <a:gd name="connsiteY9" fmla="*/ 59866 h 84105"/>
                  <a:gd name="connsiteX10" fmla="*/ 68842 w 73272"/>
                  <a:gd name="connsiteY10" fmla="*/ 61723 h 84105"/>
                  <a:gd name="connsiteX11" fmla="*/ 31170 w 73272"/>
                  <a:gd name="connsiteY11" fmla="*/ 80103 h 84105"/>
                  <a:gd name="connsiteX12" fmla="*/ 14217 w 73272"/>
                  <a:gd name="connsiteY12" fmla="*/ 59866 h 84105"/>
                  <a:gd name="connsiteX13" fmla="*/ 24389 w 73272"/>
                  <a:gd name="connsiteY13" fmla="*/ 22733 h 84105"/>
                  <a:gd name="connsiteX14" fmla="*/ 50947 w 73272"/>
                  <a:gd name="connsiteY14" fmla="*/ 4167 h 84105"/>
                  <a:gd name="connsiteX15" fmla="*/ 67147 w 73272"/>
                  <a:gd name="connsiteY15" fmla="*/ 11594 h 84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3272" h="84105">
                    <a:moveTo>
                      <a:pt x="67147" y="11594"/>
                    </a:moveTo>
                    <a:cubicBezTo>
                      <a:pt x="64133" y="11594"/>
                      <a:pt x="61496" y="11594"/>
                      <a:pt x="58859" y="14193"/>
                    </a:cubicBezTo>
                    <a:cubicBezTo>
                      <a:pt x="55845" y="16978"/>
                      <a:pt x="55468" y="20134"/>
                      <a:pt x="55468" y="21434"/>
                    </a:cubicBezTo>
                    <a:cubicBezTo>
                      <a:pt x="55468" y="25890"/>
                      <a:pt x="58859" y="27932"/>
                      <a:pt x="62437" y="27932"/>
                    </a:cubicBezTo>
                    <a:cubicBezTo>
                      <a:pt x="67900" y="27932"/>
                      <a:pt x="72986" y="23476"/>
                      <a:pt x="72986" y="16050"/>
                    </a:cubicBezTo>
                    <a:cubicBezTo>
                      <a:pt x="72986" y="6952"/>
                      <a:pt x="64133" y="83"/>
                      <a:pt x="50759" y="83"/>
                    </a:cubicBezTo>
                    <a:cubicBezTo>
                      <a:pt x="25330" y="83"/>
                      <a:pt x="278" y="26632"/>
                      <a:pt x="278" y="52811"/>
                    </a:cubicBezTo>
                    <a:cubicBezTo>
                      <a:pt x="278" y="69520"/>
                      <a:pt x="11203" y="84188"/>
                      <a:pt x="30793" y="84188"/>
                    </a:cubicBezTo>
                    <a:cubicBezTo>
                      <a:pt x="57728" y="84188"/>
                      <a:pt x="73551" y="64507"/>
                      <a:pt x="73551" y="62280"/>
                    </a:cubicBezTo>
                    <a:cubicBezTo>
                      <a:pt x="73551" y="61166"/>
                      <a:pt x="72421" y="59866"/>
                      <a:pt x="71290" y="59866"/>
                    </a:cubicBezTo>
                    <a:cubicBezTo>
                      <a:pt x="70349" y="59866"/>
                      <a:pt x="69972" y="60237"/>
                      <a:pt x="68842" y="61723"/>
                    </a:cubicBezTo>
                    <a:cubicBezTo>
                      <a:pt x="53961" y="80103"/>
                      <a:pt x="33430" y="80103"/>
                      <a:pt x="31170" y="80103"/>
                    </a:cubicBezTo>
                    <a:cubicBezTo>
                      <a:pt x="19303" y="80103"/>
                      <a:pt x="14217" y="71006"/>
                      <a:pt x="14217" y="59866"/>
                    </a:cubicBezTo>
                    <a:cubicBezTo>
                      <a:pt x="14217" y="52254"/>
                      <a:pt x="17984" y="34245"/>
                      <a:pt x="24389" y="22733"/>
                    </a:cubicBezTo>
                    <a:cubicBezTo>
                      <a:pt x="30228" y="12151"/>
                      <a:pt x="40588" y="4167"/>
                      <a:pt x="50947" y="4167"/>
                    </a:cubicBezTo>
                    <a:cubicBezTo>
                      <a:pt x="57352" y="4167"/>
                      <a:pt x="64509" y="6581"/>
                      <a:pt x="67147" y="115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96" name="Freeform 1895">
                <a:extLst>
                  <a:ext uri="{FF2B5EF4-FFF2-40B4-BE49-F238E27FC236}">
                    <a16:creationId xmlns:a16="http://schemas.microsoft.com/office/drawing/2014/main" id="{01083448-4871-FBC8-FF14-BC8909F6FE10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7893162" y="3940122"/>
                <a:ext cx="43699" cy="185662"/>
              </a:xfrm>
              <a:custGeom>
                <a:avLst/>
                <a:gdLst>
                  <a:gd name="connsiteX0" fmla="*/ 43982 w 43699"/>
                  <a:gd name="connsiteY0" fmla="*/ 92914 h 185662"/>
                  <a:gd name="connsiteX1" fmla="*/ 31551 w 43699"/>
                  <a:gd name="connsiteY1" fmla="*/ 34987 h 185662"/>
                  <a:gd name="connsiteX2" fmla="*/ 2166 w 43699"/>
                  <a:gd name="connsiteY2" fmla="*/ 83 h 185662"/>
                  <a:gd name="connsiteX3" fmla="*/ 283 w 43699"/>
                  <a:gd name="connsiteY3" fmla="*/ 1939 h 185662"/>
                  <a:gd name="connsiteX4" fmla="*/ 3861 w 43699"/>
                  <a:gd name="connsiteY4" fmla="*/ 6209 h 185662"/>
                  <a:gd name="connsiteX5" fmla="*/ 33057 w 43699"/>
                  <a:gd name="connsiteY5" fmla="*/ 92914 h 185662"/>
                  <a:gd name="connsiteX6" fmla="*/ 2731 w 43699"/>
                  <a:gd name="connsiteY6" fmla="*/ 180732 h 185662"/>
                  <a:gd name="connsiteX7" fmla="*/ 283 w 43699"/>
                  <a:gd name="connsiteY7" fmla="*/ 183888 h 185662"/>
                  <a:gd name="connsiteX8" fmla="*/ 2166 w 43699"/>
                  <a:gd name="connsiteY8" fmla="*/ 185745 h 185662"/>
                  <a:gd name="connsiteX9" fmla="*/ 32116 w 43699"/>
                  <a:gd name="connsiteY9" fmla="*/ 149541 h 185662"/>
                  <a:gd name="connsiteX10" fmla="*/ 43982 w 43699"/>
                  <a:gd name="connsiteY10" fmla="*/ 92914 h 185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699" h="185662">
                    <a:moveTo>
                      <a:pt x="43982" y="92914"/>
                    </a:moveTo>
                    <a:cubicBezTo>
                      <a:pt x="43982" y="78432"/>
                      <a:pt x="41910" y="55967"/>
                      <a:pt x="31551" y="34987"/>
                    </a:cubicBezTo>
                    <a:cubicBezTo>
                      <a:pt x="20249" y="12151"/>
                      <a:pt x="4050" y="83"/>
                      <a:pt x="2166" y="83"/>
                    </a:cubicBezTo>
                    <a:cubicBezTo>
                      <a:pt x="1036" y="83"/>
                      <a:pt x="283" y="825"/>
                      <a:pt x="283" y="1939"/>
                    </a:cubicBezTo>
                    <a:cubicBezTo>
                      <a:pt x="283" y="2496"/>
                      <a:pt x="283" y="2868"/>
                      <a:pt x="3861" y="6209"/>
                    </a:cubicBezTo>
                    <a:cubicBezTo>
                      <a:pt x="22321" y="24590"/>
                      <a:pt x="33057" y="54110"/>
                      <a:pt x="33057" y="92914"/>
                    </a:cubicBezTo>
                    <a:cubicBezTo>
                      <a:pt x="33057" y="124662"/>
                      <a:pt x="26088" y="157339"/>
                      <a:pt x="2731" y="180732"/>
                    </a:cubicBezTo>
                    <a:cubicBezTo>
                      <a:pt x="283" y="182960"/>
                      <a:pt x="283" y="183331"/>
                      <a:pt x="283" y="183888"/>
                    </a:cubicBezTo>
                    <a:cubicBezTo>
                      <a:pt x="283" y="185002"/>
                      <a:pt x="1036" y="185745"/>
                      <a:pt x="2166" y="185745"/>
                    </a:cubicBezTo>
                    <a:cubicBezTo>
                      <a:pt x="4050" y="185745"/>
                      <a:pt x="21002" y="173120"/>
                      <a:pt x="32116" y="149541"/>
                    </a:cubicBezTo>
                    <a:cubicBezTo>
                      <a:pt x="41722" y="129118"/>
                      <a:pt x="43982" y="108509"/>
                      <a:pt x="43982" y="9291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97" name="Freeform 1896">
                <a:extLst>
                  <a:ext uri="{FF2B5EF4-FFF2-40B4-BE49-F238E27FC236}">
                    <a16:creationId xmlns:a16="http://schemas.microsoft.com/office/drawing/2014/main" id="{ACFE3C15-7E6F-A2AA-6557-11A719F7A629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7962835" y="3995450"/>
                <a:ext cx="106612" cy="85404"/>
              </a:xfrm>
              <a:custGeom>
                <a:avLst/>
                <a:gdLst>
                  <a:gd name="connsiteX0" fmla="*/ 94090 w 106612"/>
                  <a:gd name="connsiteY0" fmla="*/ 9551 h 85404"/>
                  <a:gd name="connsiteX1" fmla="*/ 83919 w 106612"/>
                  <a:gd name="connsiteY1" fmla="*/ 22362 h 85404"/>
                  <a:gd name="connsiteX2" fmla="*/ 93337 w 106612"/>
                  <a:gd name="connsiteY2" fmla="*/ 30903 h 85404"/>
                  <a:gd name="connsiteX3" fmla="*/ 106899 w 106612"/>
                  <a:gd name="connsiteY3" fmla="*/ 16421 h 85404"/>
                  <a:gd name="connsiteX4" fmla="*/ 85426 w 106612"/>
                  <a:gd name="connsiteY4" fmla="*/ 83 h 85404"/>
                  <a:gd name="connsiteX5" fmla="*/ 65271 w 106612"/>
                  <a:gd name="connsiteY5" fmla="*/ 11408 h 85404"/>
                  <a:gd name="connsiteX6" fmla="*/ 39277 w 106612"/>
                  <a:gd name="connsiteY6" fmla="*/ 83 h 85404"/>
                  <a:gd name="connsiteX7" fmla="*/ 2735 w 106612"/>
                  <a:gd name="connsiteY7" fmla="*/ 29046 h 85404"/>
                  <a:gd name="connsiteX8" fmla="*/ 7256 w 106612"/>
                  <a:gd name="connsiteY8" fmla="*/ 31645 h 85404"/>
                  <a:gd name="connsiteX9" fmla="*/ 11588 w 106612"/>
                  <a:gd name="connsiteY9" fmla="*/ 29232 h 85404"/>
                  <a:gd name="connsiteX10" fmla="*/ 38335 w 106612"/>
                  <a:gd name="connsiteY10" fmla="*/ 6766 h 85404"/>
                  <a:gd name="connsiteX11" fmla="*/ 48884 w 106612"/>
                  <a:gd name="connsiteY11" fmla="*/ 16050 h 85404"/>
                  <a:gd name="connsiteX12" fmla="*/ 44551 w 106612"/>
                  <a:gd name="connsiteY12" fmla="*/ 36472 h 85404"/>
                  <a:gd name="connsiteX13" fmla="*/ 38147 w 106612"/>
                  <a:gd name="connsiteY13" fmla="*/ 61908 h 85404"/>
                  <a:gd name="connsiteX14" fmla="*/ 22136 w 106612"/>
                  <a:gd name="connsiteY14" fmla="*/ 78803 h 85404"/>
                  <a:gd name="connsiteX15" fmla="*/ 13095 w 106612"/>
                  <a:gd name="connsiteY15" fmla="*/ 76019 h 85404"/>
                  <a:gd name="connsiteX16" fmla="*/ 23267 w 106612"/>
                  <a:gd name="connsiteY16" fmla="*/ 63208 h 85404"/>
                  <a:gd name="connsiteX17" fmla="*/ 13848 w 106612"/>
                  <a:gd name="connsiteY17" fmla="*/ 54667 h 85404"/>
                  <a:gd name="connsiteX18" fmla="*/ 286 w 106612"/>
                  <a:gd name="connsiteY18" fmla="*/ 69149 h 85404"/>
                  <a:gd name="connsiteX19" fmla="*/ 21760 w 106612"/>
                  <a:gd name="connsiteY19" fmla="*/ 85487 h 85404"/>
                  <a:gd name="connsiteX20" fmla="*/ 41914 w 106612"/>
                  <a:gd name="connsiteY20" fmla="*/ 74162 h 85404"/>
                  <a:gd name="connsiteX21" fmla="*/ 67908 w 106612"/>
                  <a:gd name="connsiteY21" fmla="*/ 85487 h 85404"/>
                  <a:gd name="connsiteX22" fmla="*/ 104450 w 106612"/>
                  <a:gd name="connsiteY22" fmla="*/ 56524 h 85404"/>
                  <a:gd name="connsiteX23" fmla="*/ 99930 w 106612"/>
                  <a:gd name="connsiteY23" fmla="*/ 53925 h 85404"/>
                  <a:gd name="connsiteX24" fmla="*/ 95597 w 106612"/>
                  <a:gd name="connsiteY24" fmla="*/ 56338 h 85404"/>
                  <a:gd name="connsiteX25" fmla="*/ 68850 w 106612"/>
                  <a:gd name="connsiteY25" fmla="*/ 78803 h 85404"/>
                  <a:gd name="connsiteX26" fmla="*/ 58302 w 106612"/>
                  <a:gd name="connsiteY26" fmla="*/ 69520 h 85404"/>
                  <a:gd name="connsiteX27" fmla="*/ 62446 w 106612"/>
                  <a:gd name="connsiteY27" fmla="*/ 48912 h 85404"/>
                  <a:gd name="connsiteX28" fmla="*/ 69038 w 106612"/>
                  <a:gd name="connsiteY28" fmla="*/ 23662 h 85404"/>
                  <a:gd name="connsiteX29" fmla="*/ 85049 w 106612"/>
                  <a:gd name="connsiteY29" fmla="*/ 6766 h 85404"/>
                  <a:gd name="connsiteX30" fmla="*/ 94090 w 106612"/>
                  <a:gd name="connsiteY30" fmla="*/ 9551 h 85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6612" h="85404">
                    <a:moveTo>
                      <a:pt x="94090" y="9551"/>
                    </a:moveTo>
                    <a:cubicBezTo>
                      <a:pt x="87309" y="11408"/>
                      <a:pt x="83919" y="17721"/>
                      <a:pt x="83919" y="22362"/>
                    </a:cubicBezTo>
                    <a:cubicBezTo>
                      <a:pt x="83919" y="26447"/>
                      <a:pt x="87121" y="30903"/>
                      <a:pt x="93337" y="30903"/>
                    </a:cubicBezTo>
                    <a:cubicBezTo>
                      <a:pt x="99930" y="30903"/>
                      <a:pt x="106899" y="25518"/>
                      <a:pt x="106899" y="16421"/>
                    </a:cubicBezTo>
                    <a:cubicBezTo>
                      <a:pt x="106899" y="6581"/>
                      <a:pt x="96916" y="83"/>
                      <a:pt x="85426" y="83"/>
                    </a:cubicBezTo>
                    <a:cubicBezTo>
                      <a:pt x="74689" y="83"/>
                      <a:pt x="67720" y="8066"/>
                      <a:pt x="65271" y="11408"/>
                    </a:cubicBezTo>
                    <a:cubicBezTo>
                      <a:pt x="60562" y="3610"/>
                      <a:pt x="50014" y="83"/>
                      <a:pt x="39277" y="83"/>
                    </a:cubicBezTo>
                    <a:cubicBezTo>
                      <a:pt x="15544" y="83"/>
                      <a:pt x="2735" y="22919"/>
                      <a:pt x="2735" y="29046"/>
                    </a:cubicBezTo>
                    <a:cubicBezTo>
                      <a:pt x="2735" y="31645"/>
                      <a:pt x="5561" y="31645"/>
                      <a:pt x="7256" y="31645"/>
                    </a:cubicBezTo>
                    <a:cubicBezTo>
                      <a:pt x="9516" y="31645"/>
                      <a:pt x="10835" y="31645"/>
                      <a:pt x="11588" y="29232"/>
                    </a:cubicBezTo>
                    <a:cubicBezTo>
                      <a:pt x="17051" y="12336"/>
                      <a:pt x="30613" y="6766"/>
                      <a:pt x="38335" y="6766"/>
                    </a:cubicBezTo>
                    <a:cubicBezTo>
                      <a:pt x="45493" y="6766"/>
                      <a:pt x="48884" y="10108"/>
                      <a:pt x="48884" y="16050"/>
                    </a:cubicBezTo>
                    <a:cubicBezTo>
                      <a:pt x="48884" y="19577"/>
                      <a:pt x="46247" y="29789"/>
                      <a:pt x="44551" y="36472"/>
                    </a:cubicBezTo>
                    <a:lnTo>
                      <a:pt x="38147" y="61908"/>
                    </a:lnTo>
                    <a:cubicBezTo>
                      <a:pt x="35322" y="73234"/>
                      <a:pt x="28541" y="78803"/>
                      <a:pt x="22136" y="78803"/>
                    </a:cubicBezTo>
                    <a:cubicBezTo>
                      <a:pt x="21195" y="78803"/>
                      <a:pt x="16862" y="78803"/>
                      <a:pt x="13095" y="76019"/>
                    </a:cubicBezTo>
                    <a:cubicBezTo>
                      <a:pt x="19876" y="74162"/>
                      <a:pt x="23267" y="67849"/>
                      <a:pt x="23267" y="63208"/>
                    </a:cubicBezTo>
                    <a:cubicBezTo>
                      <a:pt x="23267" y="59123"/>
                      <a:pt x="20064" y="54667"/>
                      <a:pt x="13848" y="54667"/>
                    </a:cubicBezTo>
                    <a:cubicBezTo>
                      <a:pt x="7256" y="54667"/>
                      <a:pt x="286" y="60052"/>
                      <a:pt x="286" y="69149"/>
                    </a:cubicBezTo>
                    <a:cubicBezTo>
                      <a:pt x="286" y="78989"/>
                      <a:pt x="10270" y="85487"/>
                      <a:pt x="21760" y="85487"/>
                    </a:cubicBezTo>
                    <a:cubicBezTo>
                      <a:pt x="32496" y="85487"/>
                      <a:pt x="39466" y="77504"/>
                      <a:pt x="41914" y="74162"/>
                    </a:cubicBezTo>
                    <a:cubicBezTo>
                      <a:pt x="46623" y="81960"/>
                      <a:pt x="57172" y="85487"/>
                      <a:pt x="67908" y="85487"/>
                    </a:cubicBezTo>
                    <a:cubicBezTo>
                      <a:pt x="91642" y="85487"/>
                      <a:pt x="104450" y="62651"/>
                      <a:pt x="104450" y="56524"/>
                    </a:cubicBezTo>
                    <a:cubicBezTo>
                      <a:pt x="104450" y="53925"/>
                      <a:pt x="101625" y="53925"/>
                      <a:pt x="99930" y="53925"/>
                    </a:cubicBezTo>
                    <a:cubicBezTo>
                      <a:pt x="97669" y="53925"/>
                      <a:pt x="96351" y="53925"/>
                      <a:pt x="95597" y="56338"/>
                    </a:cubicBezTo>
                    <a:cubicBezTo>
                      <a:pt x="90135" y="73234"/>
                      <a:pt x="76573" y="78803"/>
                      <a:pt x="68850" y="78803"/>
                    </a:cubicBezTo>
                    <a:cubicBezTo>
                      <a:pt x="61692" y="78803"/>
                      <a:pt x="58302" y="75462"/>
                      <a:pt x="58302" y="69520"/>
                    </a:cubicBezTo>
                    <a:cubicBezTo>
                      <a:pt x="58302" y="65621"/>
                      <a:pt x="60750" y="55781"/>
                      <a:pt x="62446" y="48912"/>
                    </a:cubicBezTo>
                    <a:cubicBezTo>
                      <a:pt x="63764" y="44085"/>
                      <a:pt x="68097" y="26632"/>
                      <a:pt x="69038" y="23662"/>
                    </a:cubicBezTo>
                    <a:cubicBezTo>
                      <a:pt x="71864" y="12522"/>
                      <a:pt x="78456" y="6766"/>
                      <a:pt x="85049" y="6766"/>
                    </a:cubicBezTo>
                    <a:cubicBezTo>
                      <a:pt x="85991" y="6766"/>
                      <a:pt x="90323" y="6766"/>
                      <a:pt x="94090" y="955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98" name="Freeform 1897">
                <a:extLst>
                  <a:ext uri="{FF2B5EF4-FFF2-40B4-BE49-F238E27FC236}">
                    <a16:creationId xmlns:a16="http://schemas.microsoft.com/office/drawing/2014/main" id="{815CBF31-A032-1B4E-7B17-C72115AB9452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8088647" y="4049904"/>
                <a:ext cx="56433" cy="58613"/>
              </a:xfrm>
              <a:custGeom>
                <a:avLst/>
                <a:gdLst>
                  <a:gd name="connsiteX0" fmla="*/ 20994 w 56433"/>
                  <a:gd name="connsiteY0" fmla="*/ 27766 h 58613"/>
                  <a:gd name="connsiteX1" fmla="*/ 42222 w 56433"/>
                  <a:gd name="connsiteY1" fmla="*/ 25037 h 58613"/>
                  <a:gd name="connsiteX2" fmla="*/ 53825 w 56433"/>
                  <a:gd name="connsiteY2" fmla="*/ 11521 h 58613"/>
                  <a:gd name="connsiteX3" fmla="*/ 37476 w 56433"/>
                  <a:gd name="connsiteY3" fmla="*/ 84 h 58613"/>
                  <a:gd name="connsiteX4" fmla="*/ 293 w 56433"/>
                  <a:gd name="connsiteY4" fmla="*/ 34265 h 58613"/>
                  <a:gd name="connsiteX5" fmla="*/ 24027 w 56433"/>
                  <a:gd name="connsiteY5" fmla="*/ 58698 h 58613"/>
                  <a:gd name="connsiteX6" fmla="*/ 56726 w 56433"/>
                  <a:gd name="connsiteY6" fmla="*/ 44012 h 58613"/>
                  <a:gd name="connsiteX7" fmla="*/ 54485 w 56433"/>
                  <a:gd name="connsiteY7" fmla="*/ 41802 h 58613"/>
                  <a:gd name="connsiteX8" fmla="*/ 52375 w 56433"/>
                  <a:gd name="connsiteY8" fmla="*/ 43102 h 58613"/>
                  <a:gd name="connsiteX9" fmla="*/ 24290 w 56433"/>
                  <a:gd name="connsiteY9" fmla="*/ 55059 h 58613"/>
                  <a:gd name="connsiteX10" fmla="*/ 11105 w 56433"/>
                  <a:gd name="connsiteY10" fmla="*/ 39333 h 58613"/>
                  <a:gd name="connsiteX11" fmla="*/ 12687 w 56433"/>
                  <a:gd name="connsiteY11" fmla="*/ 27766 h 58613"/>
                  <a:gd name="connsiteX12" fmla="*/ 20994 w 56433"/>
                  <a:gd name="connsiteY12" fmla="*/ 27766 h 58613"/>
                  <a:gd name="connsiteX13" fmla="*/ 13742 w 56433"/>
                  <a:gd name="connsiteY13" fmla="*/ 24127 h 58613"/>
                  <a:gd name="connsiteX14" fmla="*/ 37476 w 56433"/>
                  <a:gd name="connsiteY14" fmla="*/ 3723 h 58613"/>
                  <a:gd name="connsiteX15" fmla="*/ 48156 w 56433"/>
                  <a:gd name="connsiteY15" fmla="*/ 11521 h 58613"/>
                  <a:gd name="connsiteX16" fmla="*/ 20203 w 56433"/>
                  <a:gd name="connsiteY16" fmla="*/ 24127 h 58613"/>
                  <a:gd name="connsiteX17" fmla="*/ 13742 w 56433"/>
                  <a:gd name="connsiteY17" fmla="*/ 24127 h 58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6433" h="58613">
                    <a:moveTo>
                      <a:pt x="20994" y="27766"/>
                    </a:moveTo>
                    <a:cubicBezTo>
                      <a:pt x="24686" y="27766"/>
                      <a:pt x="35102" y="27506"/>
                      <a:pt x="42222" y="25037"/>
                    </a:cubicBezTo>
                    <a:cubicBezTo>
                      <a:pt x="51979" y="21658"/>
                      <a:pt x="53825" y="15420"/>
                      <a:pt x="53825" y="11521"/>
                    </a:cubicBezTo>
                    <a:cubicBezTo>
                      <a:pt x="53825" y="4373"/>
                      <a:pt x="46573" y="84"/>
                      <a:pt x="37476" y="84"/>
                    </a:cubicBezTo>
                    <a:cubicBezTo>
                      <a:pt x="21653" y="84"/>
                      <a:pt x="293" y="12041"/>
                      <a:pt x="293" y="34265"/>
                    </a:cubicBezTo>
                    <a:cubicBezTo>
                      <a:pt x="293" y="47391"/>
                      <a:pt x="8600" y="58698"/>
                      <a:pt x="24027" y="58698"/>
                    </a:cubicBezTo>
                    <a:cubicBezTo>
                      <a:pt x="46310" y="58698"/>
                      <a:pt x="56726" y="45831"/>
                      <a:pt x="56726" y="44012"/>
                    </a:cubicBezTo>
                    <a:cubicBezTo>
                      <a:pt x="56726" y="43232"/>
                      <a:pt x="55539" y="41802"/>
                      <a:pt x="54485" y="41802"/>
                    </a:cubicBezTo>
                    <a:cubicBezTo>
                      <a:pt x="53693" y="41802"/>
                      <a:pt x="53430" y="42062"/>
                      <a:pt x="52375" y="43102"/>
                    </a:cubicBezTo>
                    <a:cubicBezTo>
                      <a:pt x="42090" y="55059"/>
                      <a:pt x="26664" y="55059"/>
                      <a:pt x="24290" y="55059"/>
                    </a:cubicBezTo>
                    <a:cubicBezTo>
                      <a:pt x="16379" y="55059"/>
                      <a:pt x="11105" y="49860"/>
                      <a:pt x="11105" y="39333"/>
                    </a:cubicBezTo>
                    <a:cubicBezTo>
                      <a:pt x="11105" y="37514"/>
                      <a:pt x="11105" y="34914"/>
                      <a:pt x="12687" y="27766"/>
                    </a:cubicBezTo>
                    <a:lnTo>
                      <a:pt x="20994" y="27766"/>
                    </a:lnTo>
                    <a:close/>
                    <a:moveTo>
                      <a:pt x="13742" y="24127"/>
                    </a:moveTo>
                    <a:cubicBezTo>
                      <a:pt x="19148" y="5283"/>
                      <a:pt x="33784" y="3723"/>
                      <a:pt x="37476" y="3723"/>
                    </a:cubicBezTo>
                    <a:cubicBezTo>
                      <a:pt x="43277" y="3723"/>
                      <a:pt x="48156" y="6582"/>
                      <a:pt x="48156" y="11521"/>
                    </a:cubicBezTo>
                    <a:cubicBezTo>
                      <a:pt x="48156" y="24127"/>
                      <a:pt x="25872" y="24127"/>
                      <a:pt x="20203" y="24127"/>
                    </a:cubicBezTo>
                    <a:lnTo>
                      <a:pt x="13742" y="24127"/>
                    </a:lnTo>
                    <a:close/>
                  </a:path>
                </a:pathLst>
              </a:custGeom>
              <a:solidFill>
                <a:srgbClr val="000000"/>
              </a:solidFill>
              <a:ln w="18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899" name="Freeform 1898">
                <a:extLst>
                  <a:ext uri="{FF2B5EF4-FFF2-40B4-BE49-F238E27FC236}">
                    <a16:creationId xmlns:a16="http://schemas.microsoft.com/office/drawing/2014/main" id="{96A66B43-EB5D-2DFC-B506-F5EB9E89C083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8176896" y="4059689"/>
                <a:ext cx="22038" cy="55513"/>
              </a:xfrm>
              <a:custGeom>
                <a:avLst/>
                <a:gdLst>
                  <a:gd name="connsiteX0" fmla="*/ 22336 w 22038"/>
                  <a:gd name="connsiteY0" fmla="*/ 19577 h 55513"/>
                  <a:gd name="connsiteX1" fmla="*/ 10280 w 22038"/>
                  <a:gd name="connsiteY1" fmla="*/ 83 h 55513"/>
                  <a:gd name="connsiteX2" fmla="*/ 297 w 22038"/>
                  <a:gd name="connsiteY2" fmla="*/ 9923 h 55513"/>
                  <a:gd name="connsiteX3" fmla="*/ 10280 w 22038"/>
                  <a:gd name="connsiteY3" fmla="*/ 19763 h 55513"/>
                  <a:gd name="connsiteX4" fmla="*/ 16873 w 22038"/>
                  <a:gd name="connsiteY4" fmla="*/ 17349 h 55513"/>
                  <a:gd name="connsiteX5" fmla="*/ 17815 w 22038"/>
                  <a:gd name="connsiteY5" fmla="*/ 16792 h 55513"/>
                  <a:gd name="connsiteX6" fmla="*/ 18192 w 22038"/>
                  <a:gd name="connsiteY6" fmla="*/ 19577 h 55513"/>
                  <a:gd name="connsiteX7" fmla="*/ 5383 w 22038"/>
                  <a:gd name="connsiteY7" fmla="*/ 50583 h 55513"/>
                  <a:gd name="connsiteX8" fmla="*/ 3311 w 22038"/>
                  <a:gd name="connsiteY8" fmla="*/ 53553 h 55513"/>
                  <a:gd name="connsiteX9" fmla="*/ 5195 w 22038"/>
                  <a:gd name="connsiteY9" fmla="*/ 55596 h 55513"/>
                  <a:gd name="connsiteX10" fmla="*/ 22336 w 22038"/>
                  <a:gd name="connsiteY10" fmla="*/ 19577 h 55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038" h="55513">
                    <a:moveTo>
                      <a:pt x="22336" y="19577"/>
                    </a:moveTo>
                    <a:cubicBezTo>
                      <a:pt x="22336" y="7323"/>
                      <a:pt x="17627" y="83"/>
                      <a:pt x="10280" y="83"/>
                    </a:cubicBezTo>
                    <a:cubicBezTo>
                      <a:pt x="4065" y="83"/>
                      <a:pt x="297" y="4724"/>
                      <a:pt x="297" y="9923"/>
                    </a:cubicBezTo>
                    <a:cubicBezTo>
                      <a:pt x="297" y="14936"/>
                      <a:pt x="4065" y="19763"/>
                      <a:pt x="10280" y="19763"/>
                    </a:cubicBezTo>
                    <a:cubicBezTo>
                      <a:pt x="12541" y="19763"/>
                      <a:pt x="14989" y="19020"/>
                      <a:pt x="16873" y="17349"/>
                    </a:cubicBezTo>
                    <a:cubicBezTo>
                      <a:pt x="17438" y="16978"/>
                      <a:pt x="17627" y="16792"/>
                      <a:pt x="17815" y="16792"/>
                    </a:cubicBezTo>
                    <a:cubicBezTo>
                      <a:pt x="18003" y="16792"/>
                      <a:pt x="18192" y="16978"/>
                      <a:pt x="18192" y="19577"/>
                    </a:cubicBezTo>
                    <a:cubicBezTo>
                      <a:pt x="18192" y="33316"/>
                      <a:pt x="11599" y="44456"/>
                      <a:pt x="5383" y="50583"/>
                    </a:cubicBezTo>
                    <a:cubicBezTo>
                      <a:pt x="3311" y="52625"/>
                      <a:pt x="3311" y="52996"/>
                      <a:pt x="3311" y="53553"/>
                    </a:cubicBezTo>
                    <a:cubicBezTo>
                      <a:pt x="3311" y="54853"/>
                      <a:pt x="4253" y="55596"/>
                      <a:pt x="5195" y="55596"/>
                    </a:cubicBezTo>
                    <a:cubicBezTo>
                      <a:pt x="7267" y="55596"/>
                      <a:pt x="22336" y="41300"/>
                      <a:pt x="22336" y="1957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00" name="Freeform 1899">
                <a:extLst>
                  <a:ext uri="{FF2B5EF4-FFF2-40B4-BE49-F238E27FC236}">
                    <a16:creationId xmlns:a16="http://schemas.microsoft.com/office/drawing/2014/main" id="{E50A78DF-1353-5546-7209-1264819688BC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5708283" y="4342119"/>
                <a:ext cx="106612" cy="85404"/>
              </a:xfrm>
              <a:custGeom>
                <a:avLst/>
                <a:gdLst>
                  <a:gd name="connsiteX0" fmla="*/ 93971 w 106612"/>
                  <a:gd name="connsiteY0" fmla="*/ 9570 h 85404"/>
                  <a:gd name="connsiteX1" fmla="*/ 83800 w 106612"/>
                  <a:gd name="connsiteY1" fmla="*/ 22381 h 85404"/>
                  <a:gd name="connsiteX2" fmla="*/ 93218 w 106612"/>
                  <a:gd name="connsiteY2" fmla="*/ 30921 h 85404"/>
                  <a:gd name="connsiteX3" fmla="*/ 106780 w 106612"/>
                  <a:gd name="connsiteY3" fmla="*/ 16439 h 85404"/>
                  <a:gd name="connsiteX4" fmla="*/ 85307 w 106612"/>
                  <a:gd name="connsiteY4" fmla="*/ 101 h 85404"/>
                  <a:gd name="connsiteX5" fmla="*/ 65152 w 106612"/>
                  <a:gd name="connsiteY5" fmla="*/ 11427 h 85404"/>
                  <a:gd name="connsiteX6" fmla="*/ 39158 w 106612"/>
                  <a:gd name="connsiteY6" fmla="*/ 101 h 85404"/>
                  <a:gd name="connsiteX7" fmla="*/ 2616 w 106612"/>
                  <a:gd name="connsiteY7" fmla="*/ 29065 h 85404"/>
                  <a:gd name="connsiteX8" fmla="*/ 7137 w 106612"/>
                  <a:gd name="connsiteY8" fmla="*/ 31664 h 85404"/>
                  <a:gd name="connsiteX9" fmla="*/ 11469 w 106612"/>
                  <a:gd name="connsiteY9" fmla="*/ 29250 h 85404"/>
                  <a:gd name="connsiteX10" fmla="*/ 38216 w 106612"/>
                  <a:gd name="connsiteY10" fmla="*/ 6785 h 85404"/>
                  <a:gd name="connsiteX11" fmla="*/ 48764 w 106612"/>
                  <a:gd name="connsiteY11" fmla="*/ 16068 h 85404"/>
                  <a:gd name="connsiteX12" fmla="*/ 44432 w 106612"/>
                  <a:gd name="connsiteY12" fmla="*/ 36491 h 85404"/>
                  <a:gd name="connsiteX13" fmla="*/ 38028 w 106612"/>
                  <a:gd name="connsiteY13" fmla="*/ 61927 h 85404"/>
                  <a:gd name="connsiteX14" fmla="*/ 22017 w 106612"/>
                  <a:gd name="connsiteY14" fmla="*/ 78822 h 85404"/>
                  <a:gd name="connsiteX15" fmla="*/ 12976 w 106612"/>
                  <a:gd name="connsiteY15" fmla="*/ 76037 h 85404"/>
                  <a:gd name="connsiteX16" fmla="*/ 23147 w 106612"/>
                  <a:gd name="connsiteY16" fmla="*/ 63226 h 85404"/>
                  <a:gd name="connsiteX17" fmla="*/ 13729 w 106612"/>
                  <a:gd name="connsiteY17" fmla="*/ 54686 h 85404"/>
                  <a:gd name="connsiteX18" fmla="*/ 167 w 106612"/>
                  <a:gd name="connsiteY18" fmla="*/ 69168 h 85404"/>
                  <a:gd name="connsiteX19" fmla="*/ 21640 w 106612"/>
                  <a:gd name="connsiteY19" fmla="*/ 85506 h 85404"/>
                  <a:gd name="connsiteX20" fmla="*/ 41795 w 106612"/>
                  <a:gd name="connsiteY20" fmla="*/ 74181 h 85404"/>
                  <a:gd name="connsiteX21" fmla="*/ 67789 w 106612"/>
                  <a:gd name="connsiteY21" fmla="*/ 85506 h 85404"/>
                  <a:gd name="connsiteX22" fmla="*/ 104331 w 106612"/>
                  <a:gd name="connsiteY22" fmla="*/ 56543 h 85404"/>
                  <a:gd name="connsiteX23" fmla="*/ 99810 w 106612"/>
                  <a:gd name="connsiteY23" fmla="*/ 53943 h 85404"/>
                  <a:gd name="connsiteX24" fmla="*/ 95478 w 106612"/>
                  <a:gd name="connsiteY24" fmla="*/ 56357 h 85404"/>
                  <a:gd name="connsiteX25" fmla="*/ 68731 w 106612"/>
                  <a:gd name="connsiteY25" fmla="*/ 78822 h 85404"/>
                  <a:gd name="connsiteX26" fmla="*/ 58182 w 106612"/>
                  <a:gd name="connsiteY26" fmla="*/ 69539 h 85404"/>
                  <a:gd name="connsiteX27" fmla="*/ 62326 w 106612"/>
                  <a:gd name="connsiteY27" fmla="*/ 48930 h 85404"/>
                  <a:gd name="connsiteX28" fmla="*/ 68919 w 106612"/>
                  <a:gd name="connsiteY28" fmla="*/ 23680 h 85404"/>
                  <a:gd name="connsiteX29" fmla="*/ 84930 w 106612"/>
                  <a:gd name="connsiteY29" fmla="*/ 6785 h 85404"/>
                  <a:gd name="connsiteX30" fmla="*/ 93971 w 106612"/>
                  <a:gd name="connsiteY30" fmla="*/ 9570 h 85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6612" h="85404">
                    <a:moveTo>
                      <a:pt x="93971" y="9570"/>
                    </a:moveTo>
                    <a:cubicBezTo>
                      <a:pt x="87190" y="11427"/>
                      <a:pt x="83800" y="17739"/>
                      <a:pt x="83800" y="22381"/>
                    </a:cubicBezTo>
                    <a:cubicBezTo>
                      <a:pt x="83800" y="26465"/>
                      <a:pt x="87002" y="30921"/>
                      <a:pt x="93218" y="30921"/>
                    </a:cubicBezTo>
                    <a:cubicBezTo>
                      <a:pt x="99810" y="30921"/>
                      <a:pt x="106780" y="25537"/>
                      <a:pt x="106780" y="16439"/>
                    </a:cubicBezTo>
                    <a:cubicBezTo>
                      <a:pt x="106780" y="6599"/>
                      <a:pt x="96797" y="101"/>
                      <a:pt x="85307" y="101"/>
                    </a:cubicBezTo>
                    <a:cubicBezTo>
                      <a:pt x="74570" y="101"/>
                      <a:pt x="67601" y="8085"/>
                      <a:pt x="65152" y="11427"/>
                    </a:cubicBezTo>
                    <a:cubicBezTo>
                      <a:pt x="60443" y="3629"/>
                      <a:pt x="49895" y="101"/>
                      <a:pt x="39158" y="101"/>
                    </a:cubicBezTo>
                    <a:cubicBezTo>
                      <a:pt x="15424" y="101"/>
                      <a:pt x="2616" y="22938"/>
                      <a:pt x="2616" y="29065"/>
                    </a:cubicBezTo>
                    <a:cubicBezTo>
                      <a:pt x="2616" y="31664"/>
                      <a:pt x="5441" y="31664"/>
                      <a:pt x="7137" y="31664"/>
                    </a:cubicBezTo>
                    <a:cubicBezTo>
                      <a:pt x="9397" y="31664"/>
                      <a:pt x="10715" y="31664"/>
                      <a:pt x="11469" y="29250"/>
                    </a:cubicBezTo>
                    <a:cubicBezTo>
                      <a:pt x="16931" y="12355"/>
                      <a:pt x="30493" y="6785"/>
                      <a:pt x="38216" y="6785"/>
                    </a:cubicBezTo>
                    <a:cubicBezTo>
                      <a:pt x="45374" y="6785"/>
                      <a:pt x="48764" y="10127"/>
                      <a:pt x="48764" y="16068"/>
                    </a:cubicBezTo>
                    <a:cubicBezTo>
                      <a:pt x="48764" y="19596"/>
                      <a:pt x="46127" y="29807"/>
                      <a:pt x="44432" y="36491"/>
                    </a:cubicBezTo>
                    <a:lnTo>
                      <a:pt x="38028" y="61927"/>
                    </a:lnTo>
                    <a:cubicBezTo>
                      <a:pt x="35202" y="73252"/>
                      <a:pt x="28421" y="78822"/>
                      <a:pt x="22017" y="78822"/>
                    </a:cubicBezTo>
                    <a:cubicBezTo>
                      <a:pt x="21075" y="78822"/>
                      <a:pt x="16743" y="78822"/>
                      <a:pt x="12976" y="76037"/>
                    </a:cubicBezTo>
                    <a:cubicBezTo>
                      <a:pt x="19757" y="74181"/>
                      <a:pt x="23147" y="67868"/>
                      <a:pt x="23147" y="63226"/>
                    </a:cubicBezTo>
                    <a:cubicBezTo>
                      <a:pt x="23147" y="59142"/>
                      <a:pt x="19945" y="54686"/>
                      <a:pt x="13729" y="54686"/>
                    </a:cubicBezTo>
                    <a:cubicBezTo>
                      <a:pt x="7137" y="54686"/>
                      <a:pt x="167" y="60070"/>
                      <a:pt x="167" y="69168"/>
                    </a:cubicBezTo>
                    <a:cubicBezTo>
                      <a:pt x="167" y="79008"/>
                      <a:pt x="10150" y="85506"/>
                      <a:pt x="21640" y="85506"/>
                    </a:cubicBezTo>
                    <a:cubicBezTo>
                      <a:pt x="32377" y="85506"/>
                      <a:pt x="39346" y="77522"/>
                      <a:pt x="41795" y="74181"/>
                    </a:cubicBezTo>
                    <a:cubicBezTo>
                      <a:pt x="46504" y="81978"/>
                      <a:pt x="57052" y="85506"/>
                      <a:pt x="67789" y="85506"/>
                    </a:cubicBezTo>
                    <a:cubicBezTo>
                      <a:pt x="91522" y="85506"/>
                      <a:pt x="104331" y="62669"/>
                      <a:pt x="104331" y="56543"/>
                    </a:cubicBezTo>
                    <a:cubicBezTo>
                      <a:pt x="104331" y="53943"/>
                      <a:pt x="101506" y="53943"/>
                      <a:pt x="99810" y="53943"/>
                    </a:cubicBezTo>
                    <a:cubicBezTo>
                      <a:pt x="97550" y="53943"/>
                      <a:pt x="96231" y="53943"/>
                      <a:pt x="95478" y="56357"/>
                    </a:cubicBezTo>
                    <a:cubicBezTo>
                      <a:pt x="90016" y="73252"/>
                      <a:pt x="76454" y="78822"/>
                      <a:pt x="68731" y="78822"/>
                    </a:cubicBezTo>
                    <a:cubicBezTo>
                      <a:pt x="61573" y="78822"/>
                      <a:pt x="58182" y="75480"/>
                      <a:pt x="58182" y="69539"/>
                    </a:cubicBezTo>
                    <a:cubicBezTo>
                      <a:pt x="58182" y="65640"/>
                      <a:pt x="60631" y="55800"/>
                      <a:pt x="62326" y="48930"/>
                    </a:cubicBezTo>
                    <a:cubicBezTo>
                      <a:pt x="63645" y="44103"/>
                      <a:pt x="67977" y="26651"/>
                      <a:pt x="68919" y="23680"/>
                    </a:cubicBezTo>
                    <a:cubicBezTo>
                      <a:pt x="71745" y="12541"/>
                      <a:pt x="78337" y="6785"/>
                      <a:pt x="84930" y="6785"/>
                    </a:cubicBezTo>
                    <a:cubicBezTo>
                      <a:pt x="85872" y="6785"/>
                      <a:pt x="90204" y="6785"/>
                      <a:pt x="93971" y="95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01" name="Freeform 1900">
                <a:extLst>
                  <a:ext uri="{FF2B5EF4-FFF2-40B4-BE49-F238E27FC236}">
                    <a16:creationId xmlns:a16="http://schemas.microsoft.com/office/drawing/2014/main" id="{5D20CBC3-34E2-59F4-0139-6AB82AB7FEC8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5831457" y="4260450"/>
                <a:ext cx="39951" cy="87465"/>
              </a:xfrm>
              <a:custGeom>
                <a:avLst/>
                <a:gdLst>
                  <a:gd name="connsiteX0" fmla="*/ 36697 w 39951"/>
                  <a:gd name="connsiteY0" fmla="*/ 5036 h 87465"/>
                  <a:gd name="connsiteX1" fmla="*/ 31423 w 39951"/>
                  <a:gd name="connsiteY1" fmla="*/ 97 h 87465"/>
                  <a:gd name="connsiteX2" fmla="*/ 24039 w 39951"/>
                  <a:gd name="connsiteY2" fmla="*/ 7245 h 87465"/>
                  <a:gd name="connsiteX3" fmla="*/ 29313 w 39951"/>
                  <a:gd name="connsiteY3" fmla="*/ 12184 h 87465"/>
                  <a:gd name="connsiteX4" fmla="*/ 36697 w 39951"/>
                  <a:gd name="connsiteY4" fmla="*/ 5036 h 87465"/>
                  <a:gd name="connsiteX5" fmla="*/ 9799 w 39951"/>
                  <a:gd name="connsiteY5" fmla="*/ 71057 h 87465"/>
                  <a:gd name="connsiteX6" fmla="*/ 8612 w 39951"/>
                  <a:gd name="connsiteY6" fmla="*/ 76516 h 87465"/>
                  <a:gd name="connsiteX7" fmla="*/ 21138 w 39951"/>
                  <a:gd name="connsiteY7" fmla="*/ 87563 h 87465"/>
                  <a:gd name="connsiteX8" fmla="*/ 40125 w 39951"/>
                  <a:gd name="connsiteY8" fmla="*/ 67678 h 87465"/>
                  <a:gd name="connsiteX9" fmla="*/ 38016 w 39951"/>
                  <a:gd name="connsiteY9" fmla="*/ 65989 h 87465"/>
                  <a:gd name="connsiteX10" fmla="*/ 35510 w 39951"/>
                  <a:gd name="connsiteY10" fmla="*/ 68198 h 87465"/>
                  <a:gd name="connsiteX11" fmla="*/ 21534 w 39951"/>
                  <a:gd name="connsiteY11" fmla="*/ 83924 h 87465"/>
                  <a:gd name="connsiteX12" fmla="*/ 18238 w 39951"/>
                  <a:gd name="connsiteY12" fmla="*/ 79375 h 87465"/>
                  <a:gd name="connsiteX13" fmla="*/ 20347 w 39951"/>
                  <a:gd name="connsiteY13" fmla="*/ 71057 h 87465"/>
                  <a:gd name="connsiteX14" fmla="*/ 24567 w 39951"/>
                  <a:gd name="connsiteY14" fmla="*/ 60660 h 87465"/>
                  <a:gd name="connsiteX15" fmla="*/ 31027 w 39951"/>
                  <a:gd name="connsiteY15" fmla="*/ 44155 h 87465"/>
                  <a:gd name="connsiteX16" fmla="*/ 31818 w 39951"/>
                  <a:gd name="connsiteY16" fmla="*/ 39996 h 87465"/>
                  <a:gd name="connsiteX17" fmla="*/ 19292 w 39951"/>
                  <a:gd name="connsiteY17" fmla="*/ 28949 h 87465"/>
                  <a:gd name="connsiteX18" fmla="*/ 174 w 39951"/>
                  <a:gd name="connsiteY18" fmla="*/ 48833 h 87465"/>
                  <a:gd name="connsiteX19" fmla="*/ 2415 w 39951"/>
                  <a:gd name="connsiteY19" fmla="*/ 50523 h 87465"/>
                  <a:gd name="connsiteX20" fmla="*/ 4789 w 39951"/>
                  <a:gd name="connsiteY20" fmla="*/ 48443 h 87465"/>
                  <a:gd name="connsiteX21" fmla="*/ 18897 w 39951"/>
                  <a:gd name="connsiteY21" fmla="*/ 32588 h 87465"/>
                  <a:gd name="connsiteX22" fmla="*/ 22193 w 39951"/>
                  <a:gd name="connsiteY22" fmla="*/ 37137 h 87465"/>
                  <a:gd name="connsiteX23" fmla="*/ 18106 w 39951"/>
                  <a:gd name="connsiteY23" fmla="*/ 50133 h 87465"/>
                  <a:gd name="connsiteX24" fmla="*/ 9799 w 39951"/>
                  <a:gd name="connsiteY24" fmla="*/ 71057 h 87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951" h="87465">
                    <a:moveTo>
                      <a:pt x="36697" y="5036"/>
                    </a:moveTo>
                    <a:cubicBezTo>
                      <a:pt x="36697" y="2956"/>
                      <a:pt x="35115" y="97"/>
                      <a:pt x="31423" y="97"/>
                    </a:cubicBezTo>
                    <a:cubicBezTo>
                      <a:pt x="27863" y="97"/>
                      <a:pt x="24039" y="3476"/>
                      <a:pt x="24039" y="7245"/>
                    </a:cubicBezTo>
                    <a:cubicBezTo>
                      <a:pt x="24039" y="9454"/>
                      <a:pt x="25753" y="12184"/>
                      <a:pt x="29313" y="12184"/>
                    </a:cubicBezTo>
                    <a:cubicBezTo>
                      <a:pt x="33137" y="12184"/>
                      <a:pt x="36697" y="8545"/>
                      <a:pt x="36697" y="5036"/>
                    </a:cubicBezTo>
                    <a:close/>
                    <a:moveTo>
                      <a:pt x="9799" y="71057"/>
                    </a:moveTo>
                    <a:cubicBezTo>
                      <a:pt x="9272" y="72747"/>
                      <a:pt x="8612" y="74306"/>
                      <a:pt x="8612" y="76516"/>
                    </a:cubicBezTo>
                    <a:cubicBezTo>
                      <a:pt x="8612" y="82624"/>
                      <a:pt x="13886" y="87563"/>
                      <a:pt x="21138" y="87563"/>
                    </a:cubicBezTo>
                    <a:cubicBezTo>
                      <a:pt x="34324" y="87563"/>
                      <a:pt x="40125" y="69628"/>
                      <a:pt x="40125" y="67678"/>
                    </a:cubicBezTo>
                    <a:cubicBezTo>
                      <a:pt x="40125" y="65989"/>
                      <a:pt x="38411" y="65989"/>
                      <a:pt x="38016" y="65989"/>
                    </a:cubicBezTo>
                    <a:cubicBezTo>
                      <a:pt x="36170" y="65989"/>
                      <a:pt x="36038" y="66768"/>
                      <a:pt x="35510" y="68198"/>
                    </a:cubicBezTo>
                    <a:cubicBezTo>
                      <a:pt x="32478" y="78595"/>
                      <a:pt x="26676" y="83924"/>
                      <a:pt x="21534" y="83924"/>
                    </a:cubicBezTo>
                    <a:cubicBezTo>
                      <a:pt x="18897" y="83924"/>
                      <a:pt x="18238" y="82234"/>
                      <a:pt x="18238" y="79375"/>
                    </a:cubicBezTo>
                    <a:cubicBezTo>
                      <a:pt x="18238" y="76386"/>
                      <a:pt x="19161" y="73916"/>
                      <a:pt x="20347" y="71057"/>
                    </a:cubicBezTo>
                    <a:cubicBezTo>
                      <a:pt x="21666" y="67548"/>
                      <a:pt x="23116" y="64039"/>
                      <a:pt x="24567" y="60660"/>
                    </a:cubicBezTo>
                    <a:cubicBezTo>
                      <a:pt x="25753" y="57541"/>
                      <a:pt x="30500" y="45714"/>
                      <a:pt x="31027" y="44155"/>
                    </a:cubicBezTo>
                    <a:cubicBezTo>
                      <a:pt x="31423" y="42855"/>
                      <a:pt x="31818" y="41295"/>
                      <a:pt x="31818" y="39996"/>
                    </a:cubicBezTo>
                    <a:cubicBezTo>
                      <a:pt x="31818" y="33888"/>
                      <a:pt x="26544" y="28949"/>
                      <a:pt x="19292" y="28949"/>
                    </a:cubicBezTo>
                    <a:cubicBezTo>
                      <a:pt x="6239" y="28949"/>
                      <a:pt x="174" y="46624"/>
                      <a:pt x="174" y="48833"/>
                    </a:cubicBezTo>
                    <a:cubicBezTo>
                      <a:pt x="174" y="50523"/>
                      <a:pt x="2020" y="50523"/>
                      <a:pt x="2415" y="50523"/>
                    </a:cubicBezTo>
                    <a:cubicBezTo>
                      <a:pt x="4261" y="50523"/>
                      <a:pt x="4393" y="49873"/>
                      <a:pt x="4789" y="48443"/>
                    </a:cubicBezTo>
                    <a:cubicBezTo>
                      <a:pt x="8217" y="37267"/>
                      <a:pt x="14018" y="32588"/>
                      <a:pt x="18897" y="32588"/>
                    </a:cubicBezTo>
                    <a:cubicBezTo>
                      <a:pt x="21007" y="32588"/>
                      <a:pt x="22193" y="33628"/>
                      <a:pt x="22193" y="37137"/>
                    </a:cubicBezTo>
                    <a:cubicBezTo>
                      <a:pt x="22193" y="40126"/>
                      <a:pt x="21402" y="42075"/>
                      <a:pt x="18106" y="50133"/>
                    </a:cubicBezTo>
                    <a:lnTo>
                      <a:pt x="9799" y="71057"/>
                    </a:lnTo>
                    <a:close/>
                  </a:path>
                </a:pathLst>
              </a:custGeom>
              <a:solidFill>
                <a:srgbClr val="000000"/>
              </a:solidFill>
              <a:ln w="18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02" name="Freeform 1901">
                <a:extLst>
                  <a:ext uri="{FF2B5EF4-FFF2-40B4-BE49-F238E27FC236}">
                    <a16:creationId xmlns:a16="http://schemas.microsoft.com/office/drawing/2014/main" id="{E1B529AB-000A-6510-A31A-EBC07A2D6540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5887783" y="4266169"/>
                <a:ext cx="97043" cy="95783"/>
              </a:xfrm>
              <a:custGeom>
                <a:avLst/>
                <a:gdLst>
                  <a:gd name="connsiteX0" fmla="*/ 51995 w 97043"/>
                  <a:gd name="connsiteY0" fmla="*/ 51173 h 95783"/>
                  <a:gd name="connsiteX1" fmla="*/ 92342 w 97043"/>
                  <a:gd name="connsiteY1" fmla="*/ 51173 h 95783"/>
                  <a:gd name="connsiteX2" fmla="*/ 97220 w 97043"/>
                  <a:gd name="connsiteY2" fmla="*/ 48054 h 95783"/>
                  <a:gd name="connsiteX3" fmla="*/ 92342 w 97043"/>
                  <a:gd name="connsiteY3" fmla="*/ 44804 h 95783"/>
                  <a:gd name="connsiteX4" fmla="*/ 51995 w 97043"/>
                  <a:gd name="connsiteY4" fmla="*/ 44804 h 95783"/>
                  <a:gd name="connsiteX5" fmla="*/ 51995 w 97043"/>
                  <a:gd name="connsiteY5" fmla="*/ 4906 h 95783"/>
                  <a:gd name="connsiteX6" fmla="*/ 48830 w 97043"/>
                  <a:gd name="connsiteY6" fmla="*/ 97 h 95783"/>
                  <a:gd name="connsiteX7" fmla="*/ 45534 w 97043"/>
                  <a:gd name="connsiteY7" fmla="*/ 4906 h 95783"/>
                  <a:gd name="connsiteX8" fmla="*/ 45534 w 97043"/>
                  <a:gd name="connsiteY8" fmla="*/ 44804 h 95783"/>
                  <a:gd name="connsiteX9" fmla="*/ 5055 w 97043"/>
                  <a:gd name="connsiteY9" fmla="*/ 44804 h 95783"/>
                  <a:gd name="connsiteX10" fmla="*/ 177 w 97043"/>
                  <a:gd name="connsiteY10" fmla="*/ 47924 h 95783"/>
                  <a:gd name="connsiteX11" fmla="*/ 5055 w 97043"/>
                  <a:gd name="connsiteY11" fmla="*/ 51173 h 95783"/>
                  <a:gd name="connsiteX12" fmla="*/ 45534 w 97043"/>
                  <a:gd name="connsiteY12" fmla="*/ 51173 h 95783"/>
                  <a:gd name="connsiteX13" fmla="*/ 45534 w 97043"/>
                  <a:gd name="connsiteY13" fmla="*/ 91072 h 95783"/>
                  <a:gd name="connsiteX14" fmla="*/ 48698 w 97043"/>
                  <a:gd name="connsiteY14" fmla="*/ 95880 h 95783"/>
                  <a:gd name="connsiteX15" fmla="*/ 51995 w 97043"/>
                  <a:gd name="connsiteY15" fmla="*/ 91072 h 95783"/>
                  <a:gd name="connsiteX16" fmla="*/ 51995 w 97043"/>
                  <a:gd name="connsiteY16" fmla="*/ 51173 h 95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7043" h="95783">
                    <a:moveTo>
                      <a:pt x="51995" y="51173"/>
                    </a:moveTo>
                    <a:lnTo>
                      <a:pt x="92342" y="51173"/>
                    </a:lnTo>
                    <a:cubicBezTo>
                      <a:pt x="94056" y="51173"/>
                      <a:pt x="97220" y="51173"/>
                      <a:pt x="97220" y="48054"/>
                    </a:cubicBezTo>
                    <a:cubicBezTo>
                      <a:pt x="97220" y="44804"/>
                      <a:pt x="94188" y="44804"/>
                      <a:pt x="92342" y="44804"/>
                    </a:cubicBezTo>
                    <a:lnTo>
                      <a:pt x="51995" y="44804"/>
                    </a:lnTo>
                    <a:lnTo>
                      <a:pt x="51995" y="4906"/>
                    </a:lnTo>
                    <a:cubicBezTo>
                      <a:pt x="51995" y="3216"/>
                      <a:pt x="51995" y="97"/>
                      <a:pt x="48830" y="97"/>
                    </a:cubicBezTo>
                    <a:cubicBezTo>
                      <a:pt x="45534" y="97"/>
                      <a:pt x="45534" y="3086"/>
                      <a:pt x="45534" y="4906"/>
                    </a:cubicBezTo>
                    <a:lnTo>
                      <a:pt x="45534" y="44804"/>
                    </a:lnTo>
                    <a:lnTo>
                      <a:pt x="5055" y="44804"/>
                    </a:lnTo>
                    <a:cubicBezTo>
                      <a:pt x="3341" y="44804"/>
                      <a:pt x="177" y="44804"/>
                      <a:pt x="177" y="47924"/>
                    </a:cubicBezTo>
                    <a:cubicBezTo>
                      <a:pt x="177" y="51173"/>
                      <a:pt x="3209" y="51173"/>
                      <a:pt x="5055" y="51173"/>
                    </a:cubicBezTo>
                    <a:lnTo>
                      <a:pt x="45534" y="51173"/>
                    </a:lnTo>
                    <a:lnTo>
                      <a:pt x="45534" y="91072"/>
                    </a:lnTo>
                    <a:cubicBezTo>
                      <a:pt x="45534" y="92761"/>
                      <a:pt x="45534" y="95880"/>
                      <a:pt x="48698" y="95880"/>
                    </a:cubicBezTo>
                    <a:cubicBezTo>
                      <a:pt x="51995" y="95880"/>
                      <a:pt x="51995" y="92891"/>
                      <a:pt x="51995" y="91072"/>
                    </a:cubicBezTo>
                    <a:lnTo>
                      <a:pt x="51995" y="51173"/>
                    </a:lnTo>
                    <a:close/>
                  </a:path>
                </a:pathLst>
              </a:custGeom>
              <a:solidFill>
                <a:srgbClr val="000000"/>
              </a:solidFill>
              <a:ln w="18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03" name="Freeform 1902">
                <a:extLst>
                  <a:ext uri="{FF2B5EF4-FFF2-40B4-BE49-F238E27FC236}">
                    <a16:creationId xmlns:a16="http://schemas.microsoft.com/office/drawing/2014/main" id="{FAFFB524-C9EC-EA26-FE8E-E906660A8536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>
                <a:off x="6008559" y="4260320"/>
                <a:ext cx="47994" cy="86295"/>
              </a:xfrm>
              <a:custGeom>
                <a:avLst/>
                <a:gdLst>
                  <a:gd name="connsiteX0" fmla="*/ 29981 w 47994"/>
                  <a:gd name="connsiteY0" fmla="*/ 3736 h 86295"/>
                  <a:gd name="connsiteX1" fmla="*/ 26026 w 47994"/>
                  <a:gd name="connsiteY1" fmla="*/ 97 h 86295"/>
                  <a:gd name="connsiteX2" fmla="*/ 183 w 47994"/>
                  <a:gd name="connsiteY2" fmla="*/ 8415 h 86295"/>
                  <a:gd name="connsiteX3" fmla="*/ 183 w 47994"/>
                  <a:gd name="connsiteY3" fmla="*/ 13093 h 86295"/>
                  <a:gd name="connsiteX4" fmla="*/ 19301 w 47994"/>
                  <a:gd name="connsiteY4" fmla="*/ 9454 h 86295"/>
                  <a:gd name="connsiteX5" fmla="*/ 19301 w 47994"/>
                  <a:gd name="connsiteY5" fmla="*/ 75736 h 86295"/>
                  <a:gd name="connsiteX6" fmla="*/ 6116 w 47994"/>
                  <a:gd name="connsiteY6" fmla="*/ 81714 h 86295"/>
                  <a:gd name="connsiteX7" fmla="*/ 1106 w 47994"/>
                  <a:gd name="connsiteY7" fmla="*/ 81714 h 86295"/>
                  <a:gd name="connsiteX8" fmla="*/ 1106 w 47994"/>
                  <a:gd name="connsiteY8" fmla="*/ 86393 h 86295"/>
                  <a:gd name="connsiteX9" fmla="*/ 24575 w 47994"/>
                  <a:gd name="connsiteY9" fmla="*/ 85873 h 86295"/>
                  <a:gd name="connsiteX10" fmla="*/ 48177 w 47994"/>
                  <a:gd name="connsiteY10" fmla="*/ 86393 h 86295"/>
                  <a:gd name="connsiteX11" fmla="*/ 48177 w 47994"/>
                  <a:gd name="connsiteY11" fmla="*/ 81714 h 86295"/>
                  <a:gd name="connsiteX12" fmla="*/ 43167 w 47994"/>
                  <a:gd name="connsiteY12" fmla="*/ 81714 h 86295"/>
                  <a:gd name="connsiteX13" fmla="*/ 29981 w 47994"/>
                  <a:gd name="connsiteY13" fmla="*/ 75736 h 86295"/>
                  <a:gd name="connsiteX14" fmla="*/ 29981 w 47994"/>
                  <a:gd name="connsiteY14" fmla="*/ 3736 h 86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994" h="86295">
                    <a:moveTo>
                      <a:pt x="29981" y="3736"/>
                    </a:moveTo>
                    <a:cubicBezTo>
                      <a:pt x="29981" y="227"/>
                      <a:pt x="29718" y="97"/>
                      <a:pt x="26026" y="97"/>
                    </a:cubicBezTo>
                    <a:cubicBezTo>
                      <a:pt x="17587" y="8285"/>
                      <a:pt x="5589" y="8415"/>
                      <a:pt x="183" y="8415"/>
                    </a:cubicBezTo>
                    <a:lnTo>
                      <a:pt x="183" y="13093"/>
                    </a:lnTo>
                    <a:cubicBezTo>
                      <a:pt x="3347" y="13093"/>
                      <a:pt x="12049" y="13093"/>
                      <a:pt x="19301" y="9454"/>
                    </a:cubicBezTo>
                    <a:lnTo>
                      <a:pt x="19301" y="75736"/>
                    </a:lnTo>
                    <a:cubicBezTo>
                      <a:pt x="19301" y="80025"/>
                      <a:pt x="19301" y="81714"/>
                      <a:pt x="6116" y="81714"/>
                    </a:cubicBezTo>
                    <a:lnTo>
                      <a:pt x="1106" y="81714"/>
                    </a:lnTo>
                    <a:lnTo>
                      <a:pt x="1106" y="86393"/>
                    </a:lnTo>
                    <a:cubicBezTo>
                      <a:pt x="3479" y="86263"/>
                      <a:pt x="19697" y="85873"/>
                      <a:pt x="24575" y="85873"/>
                    </a:cubicBezTo>
                    <a:cubicBezTo>
                      <a:pt x="28663" y="85873"/>
                      <a:pt x="45276" y="86263"/>
                      <a:pt x="48177" y="86393"/>
                    </a:cubicBezTo>
                    <a:lnTo>
                      <a:pt x="48177" y="81714"/>
                    </a:lnTo>
                    <a:lnTo>
                      <a:pt x="43167" y="81714"/>
                    </a:lnTo>
                    <a:cubicBezTo>
                      <a:pt x="29981" y="81714"/>
                      <a:pt x="29981" y="80025"/>
                      <a:pt x="29981" y="75736"/>
                    </a:cubicBezTo>
                    <a:lnTo>
                      <a:pt x="29981" y="3736"/>
                    </a:lnTo>
                    <a:close/>
                  </a:path>
                </a:pathLst>
              </a:custGeom>
              <a:solidFill>
                <a:srgbClr val="000000"/>
              </a:solidFill>
              <a:ln w="18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04" name="Freeform 1903">
                <a:extLst>
                  <a:ext uri="{FF2B5EF4-FFF2-40B4-BE49-F238E27FC236}">
                    <a16:creationId xmlns:a16="http://schemas.microsoft.com/office/drawing/2014/main" id="{5BBB455D-3D3F-1867-BE6E-7FF595962148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>
                <a:off x="5833303" y="4391850"/>
                <a:ext cx="67772" cy="91494"/>
              </a:xfrm>
              <a:custGeom>
                <a:avLst/>
                <a:gdLst>
                  <a:gd name="connsiteX0" fmla="*/ 67419 w 67772"/>
                  <a:gd name="connsiteY0" fmla="*/ 4003 h 91494"/>
                  <a:gd name="connsiteX1" fmla="*/ 67946 w 67772"/>
                  <a:gd name="connsiteY1" fmla="*/ 1924 h 91494"/>
                  <a:gd name="connsiteX2" fmla="*/ 65837 w 67772"/>
                  <a:gd name="connsiteY2" fmla="*/ 104 h 91494"/>
                  <a:gd name="connsiteX3" fmla="*/ 48959 w 67772"/>
                  <a:gd name="connsiteY3" fmla="*/ 1404 h 91494"/>
                  <a:gd name="connsiteX4" fmla="*/ 46059 w 67772"/>
                  <a:gd name="connsiteY4" fmla="*/ 4393 h 91494"/>
                  <a:gd name="connsiteX5" fmla="*/ 49487 w 67772"/>
                  <a:gd name="connsiteY5" fmla="*/ 6213 h 91494"/>
                  <a:gd name="connsiteX6" fmla="*/ 55816 w 67772"/>
                  <a:gd name="connsiteY6" fmla="*/ 8162 h 91494"/>
                  <a:gd name="connsiteX7" fmla="*/ 55288 w 67772"/>
                  <a:gd name="connsiteY7" fmla="*/ 11021 h 91494"/>
                  <a:gd name="connsiteX8" fmla="*/ 47773 w 67772"/>
                  <a:gd name="connsiteY8" fmla="*/ 40653 h 91494"/>
                  <a:gd name="connsiteX9" fmla="*/ 34192 w 67772"/>
                  <a:gd name="connsiteY9" fmla="*/ 32985 h 91494"/>
                  <a:gd name="connsiteX10" fmla="*/ 174 w 67772"/>
                  <a:gd name="connsiteY10" fmla="*/ 70025 h 91494"/>
                  <a:gd name="connsiteX11" fmla="*/ 20084 w 67772"/>
                  <a:gd name="connsiteY11" fmla="*/ 91599 h 91494"/>
                  <a:gd name="connsiteX12" fmla="*/ 38807 w 67772"/>
                  <a:gd name="connsiteY12" fmla="*/ 82501 h 91494"/>
                  <a:gd name="connsiteX13" fmla="*/ 52388 w 67772"/>
                  <a:gd name="connsiteY13" fmla="*/ 91599 h 91494"/>
                  <a:gd name="connsiteX14" fmla="*/ 62804 w 67772"/>
                  <a:gd name="connsiteY14" fmla="*/ 84711 h 91494"/>
                  <a:gd name="connsiteX15" fmla="*/ 67419 w 67772"/>
                  <a:gd name="connsiteY15" fmla="*/ 71714 h 91494"/>
                  <a:gd name="connsiteX16" fmla="*/ 65309 w 67772"/>
                  <a:gd name="connsiteY16" fmla="*/ 70025 h 91494"/>
                  <a:gd name="connsiteX17" fmla="*/ 62408 w 67772"/>
                  <a:gd name="connsiteY17" fmla="*/ 74054 h 91494"/>
                  <a:gd name="connsiteX18" fmla="*/ 52783 w 67772"/>
                  <a:gd name="connsiteY18" fmla="*/ 87960 h 91494"/>
                  <a:gd name="connsiteX19" fmla="*/ 48432 w 67772"/>
                  <a:gd name="connsiteY19" fmla="*/ 81591 h 91494"/>
                  <a:gd name="connsiteX20" fmla="*/ 49091 w 67772"/>
                  <a:gd name="connsiteY20" fmla="*/ 76263 h 91494"/>
                  <a:gd name="connsiteX21" fmla="*/ 67419 w 67772"/>
                  <a:gd name="connsiteY21" fmla="*/ 4003 h 91494"/>
                  <a:gd name="connsiteX22" fmla="*/ 39334 w 67772"/>
                  <a:gd name="connsiteY22" fmla="*/ 74054 h 91494"/>
                  <a:gd name="connsiteX23" fmla="*/ 32610 w 67772"/>
                  <a:gd name="connsiteY23" fmla="*/ 82761 h 91494"/>
                  <a:gd name="connsiteX24" fmla="*/ 20479 w 67772"/>
                  <a:gd name="connsiteY24" fmla="*/ 87960 h 91494"/>
                  <a:gd name="connsiteX25" fmla="*/ 10854 w 67772"/>
                  <a:gd name="connsiteY25" fmla="*/ 75353 h 91494"/>
                  <a:gd name="connsiteX26" fmla="*/ 17710 w 67772"/>
                  <a:gd name="connsiteY26" fmla="*/ 48971 h 91494"/>
                  <a:gd name="connsiteX27" fmla="*/ 34192 w 67772"/>
                  <a:gd name="connsiteY27" fmla="*/ 36624 h 91494"/>
                  <a:gd name="connsiteX28" fmla="*/ 45927 w 67772"/>
                  <a:gd name="connsiteY28" fmla="*/ 47931 h 91494"/>
                  <a:gd name="connsiteX29" fmla="*/ 45531 w 67772"/>
                  <a:gd name="connsiteY29" fmla="*/ 49750 h 91494"/>
                  <a:gd name="connsiteX30" fmla="*/ 39334 w 67772"/>
                  <a:gd name="connsiteY30" fmla="*/ 74054 h 91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7772" h="91494">
                    <a:moveTo>
                      <a:pt x="67419" y="4003"/>
                    </a:moveTo>
                    <a:cubicBezTo>
                      <a:pt x="67551" y="3743"/>
                      <a:pt x="67946" y="2054"/>
                      <a:pt x="67946" y="1924"/>
                    </a:cubicBezTo>
                    <a:cubicBezTo>
                      <a:pt x="67946" y="1274"/>
                      <a:pt x="67419" y="104"/>
                      <a:pt x="65837" y="104"/>
                    </a:cubicBezTo>
                    <a:cubicBezTo>
                      <a:pt x="63199" y="104"/>
                      <a:pt x="52256" y="1144"/>
                      <a:pt x="48959" y="1404"/>
                    </a:cubicBezTo>
                    <a:cubicBezTo>
                      <a:pt x="47905" y="1534"/>
                      <a:pt x="46059" y="1664"/>
                      <a:pt x="46059" y="4393"/>
                    </a:cubicBezTo>
                    <a:cubicBezTo>
                      <a:pt x="46059" y="6213"/>
                      <a:pt x="47905" y="6213"/>
                      <a:pt x="49487" y="6213"/>
                    </a:cubicBezTo>
                    <a:cubicBezTo>
                      <a:pt x="55816" y="6213"/>
                      <a:pt x="55816" y="7122"/>
                      <a:pt x="55816" y="8162"/>
                    </a:cubicBezTo>
                    <a:cubicBezTo>
                      <a:pt x="55816" y="9072"/>
                      <a:pt x="55552" y="9851"/>
                      <a:pt x="55288" y="11021"/>
                    </a:cubicBezTo>
                    <a:lnTo>
                      <a:pt x="47773" y="40653"/>
                    </a:lnTo>
                    <a:cubicBezTo>
                      <a:pt x="45004" y="36364"/>
                      <a:pt x="40521" y="32985"/>
                      <a:pt x="34192" y="32985"/>
                    </a:cubicBezTo>
                    <a:cubicBezTo>
                      <a:pt x="17315" y="32985"/>
                      <a:pt x="174" y="51310"/>
                      <a:pt x="174" y="70025"/>
                    </a:cubicBezTo>
                    <a:cubicBezTo>
                      <a:pt x="174" y="82631"/>
                      <a:pt x="8744" y="91599"/>
                      <a:pt x="20084" y="91599"/>
                    </a:cubicBezTo>
                    <a:cubicBezTo>
                      <a:pt x="27204" y="91599"/>
                      <a:pt x="33533" y="87570"/>
                      <a:pt x="38807" y="82501"/>
                    </a:cubicBezTo>
                    <a:cubicBezTo>
                      <a:pt x="41312" y="90299"/>
                      <a:pt x="48959" y="91599"/>
                      <a:pt x="52388" y="91599"/>
                    </a:cubicBezTo>
                    <a:cubicBezTo>
                      <a:pt x="57134" y="91599"/>
                      <a:pt x="60431" y="88739"/>
                      <a:pt x="62804" y="84711"/>
                    </a:cubicBezTo>
                    <a:cubicBezTo>
                      <a:pt x="65705" y="79642"/>
                      <a:pt x="67419" y="72234"/>
                      <a:pt x="67419" y="71714"/>
                    </a:cubicBezTo>
                    <a:cubicBezTo>
                      <a:pt x="67419" y="70025"/>
                      <a:pt x="65705" y="70025"/>
                      <a:pt x="65309" y="70025"/>
                    </a:cubicBezTo>
                    <a:cubicBezTo>
                      <a:pt x="63463" y="70025"/>
                      <a:pt x="63331" y="70545"/>
                      <a:pt x="62408" y="74054"/>
                    </a:cubicBezTo>
                    <a:cubicBezTo>
                      <a:pt x="60826" y="80292"/>
                      <a:pt x="58321" y="87960"/>
                      <a:pt x="52783" y="87960"/>
                    </a:cubicBezTo>
                    <a:cubicBezTo>
                      <a:pt x="49355" y="87960"/>
                      <a:pt x="48432" y="85100"/>
                      <a:pt x="48432" y="81591"/>
                    </a:cubicBezTo>
                    <a:cubicBezTo>
                      <a:pt x="48432" y="79122"/>
                      <a:pt x="48696" y="77952"/>
                      <a:pt x="49091" y="76263"/>
                    </a:cubicBezTo>
                    <a:lnTo>
                      <a:pt x="67419" y="4003"/>
                    </a:lnTo>
                    <a:close/>
                    <a:moveTo>
                      <a:pt x="39334" y="74054"/>
                    </a:moveTo>
                    <a:cubicBezTo>
                      <a:pt x="38411" y="77693"/>
                      <a:pt x="35510" y="80292"/>
                      <a:pt x="32610" y="82761"/>
                    </a:cubicBezTo>
                    <a:cubicBezTo>
                      <a:pt x="31423" y="83801"/>
                      <a:pt x="26149" y="87960"/>
                      <a:pt x="20479" y="87960"/>
                    </a:cubicBezTo>
                    <a:cubicBezTo>
                      <a:pt x="15601" y="87960"/>
                      <a:pt x="10854" y="84581"/>
                      <a:pt x="10854" y="75353"/>
                    </a:cubicBezTo>
                    <a:cubicBezTo>
                      <a:pt x="10854" y="68465"/>
                      <a:pt x="14678" y="54169"/>
                      <a:pt x="17710" y="48971"/>
                    </a:cubicBezTo>
                    <a:cubicBezTo>
                      <a:pt x="23775" y="38573"/>
                      <a:pt x="30500" y="36624"/>
                      <a:pt x="34192" y="36624"/>
                    </a:cubicBezTo>
                    <a:cubicBezTo>
                      <a:pt x="43422" y="36624"/>
                      <a:pt x="45927" y="46501"/>
                      <a:pt x="45927" y="47931"/>
                    </a:cubicBezTo>
                    <a:cubicBezTo>
                      <a:pt x="45927" y="48451"/>
                      <a:pt x="45663" y="49360"/>
                      <a:pt x="45531" y="49750"/>
                    </a:cubicBezTo>
                    <a:lnTo>
                      <a:pt x="39334" y="74054"/>
                    </a:lnTo>
                    <a:close/>
                  </a:path>
                </a:pathLst>
              </a:custGeom>
              <a:solidFill>
                <a:srgbClr val="000000"/>
              </a:solidFill>
              <a:ln w="18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05" name="Freeform 1904">
                <a:extLst>
                  <a:ext uri="{FF2B5EF4-FFF2-40B4-BE49-F238E27FC236}">
                    <a16:creationId xmlns:a16="http://schemas.microsoft.com/office/drawing/2014/main" id="{86B0392C-0AE3-20AB-54C5-F09DFEEDEA83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>
              <a:xfrm>
                <a:off x="6141557" y="4357900"/>
                <a:ext cx="125260" cy="43445"/>
              </a:xfrm>
              <a:custGeom>
                <a:avLst/>
                <a:gdLst>
                  <a:gd name="connsiteX0" fmla="*/ 119046 w 125260"/>
                  <a:gd name="connsiteY0" fmla="*/ 7528 h 43445"/>
                  <a:gd name="connsiteX1" fmla="*/ 125450 w 125260"/>
                  <a:gd name="connsiteY1" fmla="*/ 3814 h 43445"/>
                  <a:gd name="connsiteX2" fmla="*/ 119234 w 125260"/>
                  <a:gd name="connsiteY2" fmla="*/ 101 h 43445"/>
                  <a:gd name="connsiteX3" fmla="*/ 6406 w 125260"/>
                  <a:gd name="connsiteY3" fmla="*/ 101 h 43445"/>
                  <a:gd name="connsiteX4" fmla="*/ 190 w 125260"/>
                  <a:gd name="connsiteY4" fmla="*/ 3814 h 43445"/>
                  <a:gd name="connsiteX5" fmla="*/ 6594 w 125260"/>
                  <a:gd name="connsiteY5" fmla="*/ 7528 h 43445"/>
                  <a:gd name="connsiteX6" fmla="*/ 119046 w 125260"/>
                  <a:gd name="connsiteY6" fmla="*/ 7528 h 43445"/>
                  <a:gd name="connsiteX7" fmla="*/ 119234 w 125260"/>
                  <a:gd name="connsiteY7" fmla="*/ 43546 h 43445"/>
                  <a:gd name="connsiteX8" fmla="*/ 125450 w 125260"/>
                  <a:gd name="connsiteY8" fmla="*/ 39833 h 43445"/>
                  <a:gd name="connsiteX9" fmla="*/ 119046 w 125260"/>
                  <a:gd name="connsiteY9" fmla="*/ 36120 h 43445"/>
                  <a:gd name="connsiteX10" fmla="*/ 6594 w 125260"/>
                  <a:gd name="connsiteY10" fmla="*/ 36120 h 43445"/>
                  <a:gd name="connsiteX11" fmla="*/ 190 w 125260"/>
                  <a:gd name="connsiteY11" fmla="*/ 39833 h 43445"/>
                  <a:gd name="connsiteX12" fmla="*/ 6406 w 125260"/>
                  <a:gd name="connsiteY12" fmla="*/ 43546 h 43445"/>
                  <a:gd name="connsiteX13" fmla="*/ 119234 w 125260"/>
                  <a:gd name="connsiteY13" fmla="*/ 43546 h 43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5260" h="43445">
                    <a:moveTo>
                      <a:pt x="119046" y="7528"/>
                    </a:moveTo>
                    <a:cubicBezTo>
                      <a:pt x="121871" y="7528"/>
                      <a:pt x="125450" y="7528"/>
                      <a:pt x="125450" y="3814"/>
                    </a:cubicBezTo>
                    <a:cubicBezTo>
                      <a:pt x="125450" y="101"/>
                      <a:pt x="121871" y="101"/>
                      <a:pt x="119234" y="101"/>
                    </a:cubicBezTo>
                    <a:lnTo>
                      <a:pt x="6406" y="101"/>
                    </a:lnTo>
                    <a:cubicBezTo>
                      <a:pt x="3769" y="101"/>
                      <a:pt x="190" y="101"/>
                      <a:pt x="190" y="3814"/>
                    </a:cubicBezTo>
                    <a:cubicBezTo>
                      <a:pt x="190" y="7528"/>
                      <a:pt x="3769" y="7528"/>
                      <a:pt x="6594" y="7528"/>
                    </a:cubicBezTo>
                    <a:lnTo>
                      <a:pt x="119046" y="7528"/>
                    </a:lnTo>
                    <a:close/>
                    <a:moveTo>
                      <a:pt x="119234" y="43546"/>
                    </a:moveTo>
                    <a:cubicBezTo>
                      <a:pt x="121871" y="43546"/>
                      <a:pt x="125450" y="43546"/>
                      <a:pt x="125450" y="39833"/>
                    </a:cubicBezTo>
                    <a:cubicBezTo>
                      <a:pt x="125450" y="36120"/>
                      <a:pt x="121871" y="36120"/>
                      <a:pt x="119046" y="36120"/>
                    </a:cubicBezTo>
                    <a:lnTo>
                      <a:pt x="6594" y="36120"/>
                    </a:lnTo>
                    <a:cubicBezTo>
                      <a:pt x="3769" y="36120"/>
                      <a:pt x="190" y="36120"/>
                      <a:pt x="190" y="39833"/>
                    </a:cubicBezTo>
                    <a:cubicBezTo>
                      <a:pt x="190" y="43546"/>
                      <a:pt x="3769" y="43546"/>
                      <a:pt x="6406" y="43546"/>
                    </a:cubicBezTo>
                    <a:lnTo>
                      <a:pt x="119234" y="43546"/>
                    </a:lnTo>
                    <a:close/>
                  </a:path>
                </a:pathLst>
              </a:custGeom>
              <a:solidFill>
                <a:srgbClr val="000000"/>
              </a:solidFill>
              <a:ln w="18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06" name="Freeform 1905">
                <a:extLst>
                  <a:ext uri="{FF2B5EF4-FFF2-40B4-BE49-F238E27FC236}">
                    <a16:creationId xmlns:a16="http://schemas.microsoft.com/office/drawing/2014/main" id="{87A1EB8B-E620-7A7E-4780-04D3A472438E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>
                <a:off x="6315121" y="4342862"/>
                <a:ext cx="61594" cy="85219"/>
              </a:xfrm>
              <a:custGeom>
                <a:avLst/>
                <a:gdLst>
                  <a:gd name="connsiteX0" fmla="*/ 33163 w 61594"/>
                  <a:gd name="connsiteY0" fmla="*/ 47259 h 85219"/>
                  <a:gd name="connsiteX1" fmla="*/ 52752 w 61594"/>
                  <a:gd name="connsiteY1" fmla="*/ 64340 h 85219"/>
                  <a:gd name="connsiteX2" fmla="*/ 31467 w 61594"/>
                  <a:gd name="connsiteY2" fmla="*/ 81236 h 85219"/>
                  <a:gd name="connsiteX3" fmla="*/ 5285 w 61594"/>
                  <a:gd name="connsiteY3" fmla="*/ 54872 h 85219"/>
                  <a:gd name="connsiteX4" fmla="*/ 2648 w 61594"/>
                  <a:gd name="connsiteY4" fmla="*/ 51715 h 85219"/>
                  <a:gd name="connsiteX5" fmla="*/ 199 w 61594"/>
                  <a:gd name="connsiteY5" fmla="*/ 56357 h 85219"/>
                  <a:gd name="connsiteX6" fmla="*/ 199 w 61594"/>
                  <a:gd name="connsiteY6" fmla="*/ 80864 h 85219"/>
                  <a:gd name="connsiteX7" fmla="*/ 2271 w 61594"/>
                  <a:gd name="connsiteY7" fmla="*/ 85320 h 85219"/>
                  <a:gd name="connsiteX8" fmla="*/ 6980 w 61594"/>
                  <a:gd name="connsiteY8" fmla="*/ 81607 h 85219"/>
                  <a:gd name="connsiteX9" fmla="*/ 10748 w 61594"/>
                  <a:gd name="connsiteY9" fmla="*/ 77337 h 85219"/>
                  <a:gd name="connsiteX10" fmla="*/ 31467 w 61594"/>
                  <a:gd name="connsiteY10" fmla="*/ 85320 h 85219"/>
                  <a:gd name="connsiteX11" fmla="*/ 61793 w 61594"/>
                  <a:gd name="connsiteY11" fmla="*/ 59513 h 85219"/>
                  <a:gd name="connsiteX12" fmla="*/ 53882 w 61594"/>
                  <a:gd name="connsiteY12" fmla="*/ 41875 h 85219"/>
                  <a:gd name="connsiteX13" fmla="*/ 32409 w 61594"/>
                  <a:gd name="connsiteY13" fmla="*/ 32963 h 85219"/>
                  <a:gd name="connsiteX14" fmla="*/ 9241 w 61594"/>
                  <a:gd name="connsiteY14" fmla="*/ 17739 h 85219"/>
                  <a:gd name="connsiteX15" fmla="*/ 30337 w 61594"/>
                  <a:gd name="connsiteY15" fmla="*/ 3629 h 85219"/>
                  <a:gd name="connsiteX16" fmla="*/ 52375 w 61594"/>
                  <a:gd name="connsiteY16" fmla="*/ 26094 h 85219"/>
                  <a:gd name="connsiteX17" fmla="*/ 54636 w 61594"/>
                  <a:gd name="connsiteY17" fmla="*/ 27765 h 85219"/>
                  <a:gd name="connsiteX18" fmla="*/ 57084 w 61594"/>
                  <a:gd name="connsiteY18" fmla="*/ 23309 h 85219"/>
                  <a:gd name="connsiteX19" fmla="*/ 57084 w 61594"/>
                  <a:gd name="connsiteY19" fmla="*/ 4557 h 85219"/>
                  <a:gd name="connsiteX20" fmla="*/ 55012 w 61594"/>
                  <a:gd name="connsiteY20" fmla="*/ 101 h 85219"/>
                  <a:gd name="connsiteX21" fmla="*/ 51245 w 61594"/>
                  <a:gd name="connsiteY21" fmla="*/ 2329 h 85219"/>
                  <a:gd name="connsiteX22" fmla="*/ 48043 w 61594"/>
                  <a:gd name="connsiteY22" fmla="*/ 5300 h 85219"/>
                  <a:gd name="connsiteX23" fmla="*/ 30337 w 61594"/>
                  <a:gd name="connsiteY23" fmla="*/ 101 h 85219"/>
                  <a:gd name="connsiteX24" fmla="*/ 199 w 61594"/>
                  <a:gd name="connsiteY24" fmla="*/ 22938 h 85219"/>
                  <a:gd name="connsiteX25" fmla="*/ 8299 w 61594"/>
                  <a:gd name="connsiteY25" fmla="*/ 38719 h 85219"/>
                  <a:gd name="connsiteX26" fmla="*/ 33163 w 61594"/>
                  <a:gd name="connsiteY26" fmla="*/ 47259 h 8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1594" h="85219">
                    <a:moveTo>
                      <a:pt x="33163" y="47259"/>
                    </a:moveTo>
                    <a:cubicBezTo>
                      <a:pt x="37307" y="48002"/>
                      <a:pt x="52752" y="50973"/>
                      <a:pt x="52752" y="64340"/>
                    </a:cubicBezTo>
                    <a:cubicBezTo>
                      <a:pt x="52752" y="73809"/>
                      <a:pt x="46159" y="81236"/>
                      <a:pt x="31467" y="81236"/>
                    </a:cubicBezTo>
                    <a:cubicBezTo>
                      <a:pt x="15645" y="81236"/>
                      <a:pt x="8864" y="70653"/>
                      <a:pt x="5285" y="54872"/>
                    </a:cubicBezTo>
                    <a:cubicBezTo>
                      <a:pt x="4720" y="52458"/>
                      <a:pt x="4532" y="51715"/>
                      <a:pt x="2648" y="51715"/>
                    </a:cubicBezTo>
                    <a:cubicBezTo>
                      <a:pt x="199" y="51715"/>
                      <a:pt x="199" y="53015"/>
                      <a:pt x="199" y="56357"/>
                    </a:cubicBezTo>
                    <a:lnTo>
                      <a:pt x="199" y="80864"/>
                    </a:lnTo>
                    <a:cubicBezTo>
                      <a:pt x="199" y="84021"/>
                      <a:pt x="199" y="85320"/>
                      <a:pt x="2271" y="85320"/>
                    </a:cubicBezTo>
                    <a:cubicBezTo>
                      <a:pt x="3213" y="85320"/>
                      <a:pt x="3401" y="85135"/>
                      <a:pt x="6980" y="81607"/>
                    </a:cubicBezTo>
                    <a:cubicBezTo>
                      <a:pt x="7357" y="81236"/>
                      <a:pt x="7357" y="80864"/>
                      <a:pt x="10748" y="77337"/>
                    </a:cubicBezTo>
                    <a:cubicBezTo>
                      <a:pt x="19035" y="85135"/>
                      <a:pt x="27512" y="85320"/>
                      <a:pt x="31467" y="85320"/>
                    </a:cubicBezTo>
                    <a:cubicBezTo>
                      <a:pt x="53129" y="85320"/>
                      <a:pt x="61793" y="72881"/>
                      <a:pt x="61793" y="59513"/>
                    </a:cubicBezTo>
                    <a:cubicBezTo>
                      <a:pt x="61793" y="49673"/>
                      <a:pt x="56143" y="44103"/>
                      <a:pt x="53882" y="41875"/>
                    </a:cubicBezTo>
                    <a:cubicBezTo>
                      <a:pt x="47666" y="35934"/>
                      <a:pt x="40320" y="34449"/>
                      <a:pt x="32409" y="32963"/>
                    </a:cubicBezTo>
                    <a:cubicBezTo>
                      <a:pt x="21861" y="30921"/>
                      <a:pt x="9241" y="28508"/>
                      <a:pt x="9241" y="17739"/>
                    </a:cubicBezTo>
                    <a:cubicBezTo>
                      <a:pt x="9241" y="11241"/>
                      <a:pt x="14138" y="3629"/>
                      <a:pt x="30337" y="3629"/>
                    </a:cubicBezTo>
                    <a:cubicBezTo>
                      <a:pt x="51057" y="3629"/>
                      <a:pt x="51999" y="20338"/>
                      <a:pt x="52375" y="26094"/>
                    </a:cubicBezTo>
                    <a:cubicBezTo>
                      <a:pt x="52564" y="27765"/>
                      <a:pt x="54259" y="27765"/>
                      <a:pt x="54636" y="27765"/>
                    </a:cubicBezTo>
                    <a:cubicBezTo>
                      <a:pt x="57084" y="27765"/>
                      <a:pt x="57084" y="26837"/>
                      <a:pt x="57084" y="23309"/>
                    </a:cubicBezTo>
                    <a:lnTo>
                      <a:pt x="57084" y="4557"/>
                    </a:lnTo>
                    <a:cubicBezTo>
                      <a:pt x="57084" y="1401"/>
                      <a:pt x="57084" y="101"/>
                      <a:pt x="55012" y="101"/>
                    </a:cubicBezTo>
                    <a:cubicBezTo>
                      <a:pt x="54071" y="101"/>
                      <a:pt x="53694" y="101"/>
                      <a:pt x="51245" y="2329"/>
                    </a:cubicBezTo>
                    <a:cubicBezTo>
                      <a:pt x="50680" y="3072"/>
                      <a:pt x="48797" y="4743"/>
                      <a:pt x="48043" y="5300"/>
                    </a:cubicBezTo>
                    <a:cubicBezTo>
                      <a:pt x="40885" y="101"/>
                      <a:pt x="33163" y="101"/>
                      <a:pt x="30337" y="101"/>
                    </a:cubicBezTo>
                    <a:cubicBezTo>
                      <a:pt x="7357" y="101"/>
                      <a:pt x="199" y="12541"/>
                      <a:pt x="199" y="22938"/>
                    </a:cubicBezTo>
                    <a:cubicBezTo>
                      <a:pt x="199" y="29436"/>
                      <a:pt x="3213" y="34634"/>
                      <a:pt x="8299" y="38719"/>
                    </a:cubicBezTo>
                    <a:cubicBezTo>
                      <a:pt x="14326" y="43546"/>
                      <a:pt x="19601" y="44660"/>
                      <a:pt x="33163" y="4725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07" name="Freeform 1906">
                <a:extLst>
                  <a:ext uri="{FF2B5EF4-FFF2-40B4-BE49-F238E27FC236}">
                    <a16:creationId xmlns:a16="http://schemas.microsoft.com/office/drawing/2014/main" id="{AF2943D4-B768-27DE-66A3-30115E0FF475}"/>
                  </a:ext>
                </a:extLst>
              </p:cNvPr>
              <p:cNvSpPr/>
              <p:nvPr>
                <p:custDataLst>
                  <p:tags r:id="rId42"/>
                </p:custDataLst>
              </p:nvPr>
            </p:nvSpPr>
            <p:spPr>
              <a:xfrm>
                <a:off x="6388478" y="4342862"/>
                <a:ext cx="83444" cy="85219"/>
              </a:xfrm>
              <a:custGeom>
                <a:avLst/>
                <a:gdLst>
                  <a:gd name="connsiteX0" fmla="*/ 83647 w 83444"/>
                  <a:gd name="connsiteY0" fmla="*/ 43546 h 85219"/>
                  <a:gd name="connsiteX1" fmla="*/ 42019 w 83444"/>
                  <a:gd name="connsiteY1" fmla="*/ 101 h 85219"/>
                  <a:gd name="connsiteX2" fmla="*/ 203 w 83444"/>
                  <a:gd name="connsiteY2" fmla="*/ 43546 h 85219"/>
                  <a:gd name="connsiteX3" fmla="*/ 41831 w 83444"/>
                  <a:gd name="connsiteY3" fmla="*/ 85320 h 85219"/>
                  <a:gd name="connsiteX4" fmla="*/ 83647 w 83444"/>
                  <a:gd name="connsiteY4" fmla="*/ 43546 h 85219"/>
                  <a:gd name="connsiteX5" fmla="*/ 42019 w 83444"/>
                  <a:gd name="connsiteY5" fmla="*/ 80679 h 85219"/>
                  <a:gd name="connsiteX6" fmla="*/ 20546 w 83444"/>
                  <a:gd name="connsiteY6" fmla="*/ 68239 h 85219"/>
                  <a:gd name="connsiteX7" fmla="*/ 15837 w 83444"/>
                  <a:gd name="connsiteY7" fmla="*/ 42061 h 85219"/>
                  <a:gd name="connsiteX8" fmla="*/ 20358 w 83444"/>
                  <a:gd name="connsiteY8" fmla="*/ 16625 h 85219"/>
                  <a:gd name="connsiteX9" fmla="*/ 41831 w 83444"/>
                  <a:gd name="connsiteY9" fmla="*/ 4186 h 85219"/>
                  <a:gd name="connsiteX10" fmla="*/ 63116 w 83444"/>
                  <a:gd name="connsiteY10" fmla="*/ 16254 h 85219"/>
                  <a:gd name="connsiteX11" fmla="*/ 68013 w 83444"/>
                  <a:gd name="connsiteY11" fmla="*/ 42061 h 85219"/>
                  <a:gd name="connsiteX12" fmla="*/ 63869 w 83444"/>
                  <a:gd name="connsiteY12" fmla="*/ 66940 h 85219"/>
                  <a:gd name="connsiteX13" fmla="*/ 42019 w 83444"/>
                  <a:gd name="connsiteY13" fmla="*/ 80679 h 8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3444" h="85219">
                    <a:moveTo>
                      <a:pt x="83647" y="43546"/>
                    </a:moveTo>
                    <a:cubicBezTo>
                      <a:pt x="83647" y="19781"/>
                      <a:pt x="64811" y="101"/>
                      <a:pt x="42019" y="101"/>
                    </a:cubicBezTo>
                    <a:cubicBezTo>
                      <a:pt x="18474" y="101"/>
                      <a:pt x="203" y="20338"/>
                      <a:pt x="203" y="43546"/>
                    </a:cubicBezTo>
                    <a:cubicBezTo>
                      <a:pt x="203" y="67497"/>
                      <a:pt x="19793" y="85320"/>
                      <a:pt x="41831" y="85320"/>
                    </a:cubicBezTo>
                    <a:cubicBezTo>
                      <a:pt x="64623" y="85320"/>
                      <a:pt x="83647" y="67125"/>
                      <a:pt x="83647" y="43546"/>
                    </a:cubicBezTo>
                    <a:close/>
                    <a:moveTo>
                      <a:pt x="42019" y="80679"/>
                    </a:moveTo>
                    <a:cubicBezTo>
                      <a:pt x="33920" y="80679"/>
                      <a:pt x="25632" y="76780"/>
                      <a:pt x="20546" y="68239"/>
                    </a:cubicBezTo>
                    <a:cubicBezTo>
                      <a:pt x="15837" y="60070"/>
                      <a:pt x="15837" y="48745"/>
                      <a:pt x="15837" y="42061"/>
                    </a:cubicBezTo>
                    <a:cubicBezTo>
                      <a:pt x="15837" y="34820"/>
                      <a:pt x="15837" y="24794"/>
                      <a:pt x="20358" y="16625"/>
                    </a:cubicBezTo>
                    <a:cubicBezTo>
                      <a:pt x="25444" y="8085"/>
                      <a:pt x="34297" y="4186"/>
                      <a:pt x="41831" y="4186"/>
                    </a:cubicBezTo>
                    <a:cubicBezTo>
                      <a:pt x="50119" y="4186"/>
                      <a:pt x="58219" y="8270"/>
                      <a:pt x="63116" y="16254"/>
                    </a:cubicBezTo>
                    <a:cubicBezTo>
                      <a:pt x="68013" y="24237"/>
                      <a:pt x="68013" y="35006"/>
                      <a:pt x="68013" y="42061"/>
                    </a:cubicBezTo>
                    <a:cubicBezTo>
                      <a:pt x="68013" y="48745"/>
                      <a:pt x="68013" y="58771"/>
                      <a:pt x="63869" y="66940"/>
                    </a:cubicBezTo>
                    <a:cubicBezTo>
                      <a:pt x="59725" y="75295"/>
                      <a:pt x="51438" y="80679"/>
                      <a:pt x="42019" y="8067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08" name="Freeform 1907">
                <a:extLst>
                  <a:ext uri="{FF2B5EF4-FFF2-40B4-BE49-F238E27FC236}">
                    <a16:creationId xmlns:a16="http://schemas.microsoft.com/office/drawing/2014/main" id="{5A3B43F3-F0CC-0B1F-B4E3-47537FC65A7F}"/>
                  </a:ext>
                </a:extLst>
              </p:cNvPr>
              <p:cNvSpPr/>
              <p:nvPr>
                <p:custDataLst>
                  <p:tags r:id="rId43"/>
                </p:custDataLst>
              </p:nvPr>
            </p:nvSpPr>
            <p:spPr>
              <a:xfrm>
                <a:off x="6483601" y="4295146"/>
                <a:ext cx="61029" cy="130892"/>
              </a:xfrm>
              <a:custGeom>
                <a:avLst/>
                <a:gdLst>
                  <a:gd name="connsiteX0" fmla="*/ 26956 w 61029"/>
                  <a:gd name="connsiteY0" fmla="*/ 50973 h 130892"/>
                  <a:gd name="connsiteX1" fmla="*/ 26956 w 61029"/>
                  <a:gd name="connsiteY1" fmla="*/ 29436 h 130892"/>
                  <a:gd name="connsiteX2" fmla="*/ 44285 w 61029"/>
                  <a:gd name="connsiteY2" fmla="*/ 4186 h 130892"/>
                  <a:gd name="connsiteX3" fmla="*/ 50501 w 61029"/>
                  <a:gd name="connsiteY3" fmla="*/ 5485 h 130892"/>
                  <a:gd name="connsiteX4" fmla="*/ 44850 w 61029"/>
                  <a:gd name="connsiteY4" fmla="*/ 13283 h 130892"/>
                  <a:gd name="connsiteX5" fmla="*/ 52949 w 61029"/>
                  <a:gd name="connsiteY5" fmla="*/ 21267 h 130892"/>
                  <a:gd name="connsiteX6" fmla="*/ 61237 w 61029"/>
                  <a:gd name="connsiteY6" fmla="*/ 13098 h 130892"/>
                  <a:gd name="connsiteX7" fmla="*/ 44285 w 61029"/>
                  <a:gd name="connsiteY7" fmla="*/ 101 h 130892"/>
                  <a:gd name="connsiteX8" fmla="*/ 15089 w 61029"/>
                  <a:gd name="connsiteY8" fmla="*/ 29622 h 130892"/>
                  <a:gd name="connsiteX9" fmla="*/ 15089 w 61029"/>
                  <a:gd name="connsiteY9" fmla="*/ 50973 h 130892"/>
                  <a:gd name="connsiteX10" fmla="*/ 208 w 61029"/>
                  <a:gd name="connsiteY10" fmla="*/ 50973 h 130892"/>
                  <a:gd name="connsiteX11" fmla="*/ 208 w 61029"/>
                  <a:gd name="connsiteY11" fmla="*/ 56728 h 130892"/>
                  <a:gd name="connsiteX12" fmla="*/ 15089 w 61029"/>
                  <a:gd name="connsiteY12" fmla="*/ 56728 h 130892"/>
                  <a:gd name="connsiteX13" fmla="*/ 15089 w 61029"/>
                  <a:gd name="connsiteY13" fmla="*/ 116883 h 130892"/>
                  <a:gd name="connsiteX14" fmla="*/ 397 w 61029"/>
                  <a:gd name="connsiteY14" fmla="*/ 125238 h 130892"/>
                  <a:gd name="connsiteX15" fmla="*/ 397 w 61029"/>
                  <a:gd name="connsiteY15" fmla="*/ 130993 h 130892"/>
                  <a:gd name="connsiteX16" fmla="*/ 21870 w 61029"/>
                  <a:gd name="connsiteY16" fmla="*/ 130436 h 130892"/>
                  <a:gd name="connsiteX17" fmla="*/ 45792 w 61029"/>
                  <a:gd name="connsiteY17" fmla="*/ 130993 h 130892"/>
                  <a:gd name="connsiteX18" fmla="*/ 45792 w 61029"/>
                  <a:gd name="connsiteY18" fmla="*/ 125238 h 130892"/>
                  <a:gd name="connsiteX19" fmla="*/ 41836 w 61029"/>
                  <a:gd name="connsiteY19" fmla="*/ 125238 h 130892"/>
                  <a:gd name="connsiteX20" fmla="*/ 27521 w 61029"/>
                  <a:gd name="connsiteY20" fmla="*/ 116512 h 130892"/>
                  <a:gd name="connsiteX21" fmla="*/ 27521 w 61029"/>
                  <a:gd name="connsiteY21" fmla="*/ 56728 h 130892"/>
                  <a:gd name="connsiteX22" fmla="*/ 48994 w 61029"/>
                  <a:gd name="connsiteY22" fmla="*/ 56728 h 130892"/>
                  <a:gd name="connsiteX23" fmla="*/ 48994 w 61029"/>
                  <a:gd name="connsiteY23" fmla="*/ 50973 h 130892"/>
                  <a:gd name="connsiteX24" fmla="*/ 26956 w 61029"/>
                  <a:gd name="connsiteY24" fmla="*/ 50973 h 130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1029" h="130892">
                    <a:moveTo>
                      <a:pt x="26956" y="50973"/>
                    </a:moveTo>
                    <a:lnTo>
                      <a:pt x="26956" y="29436"/>
                    </a:lnTo>
                    <a:cubicBezTo>
                      <a:pt x="26956" y="13098"/>
                      <a:pt x="35997" y="4186"/>
                      <a:pt x="44285" y="4186"/>
                    </a:cubicBezTo>
                    <a:cubicBezTo>
                      <a:pt x="44850" y="4186"/>
                      <a:pt x="47675" y="4186"/>
                      <a:pt x="50501" y="5485"/>
                    </a:cubicBezTo>
                    <a:cubicBezTo>
                      <a:pt x="48240" y="6228"/>
                      <a:pt x="44850" y="8642"/>
                      <a:pt x="44850" y="13283"/>
                    </a:cubicBezTo>
                    <a:cubicBezTo>
                      <a:pt x="44850" y="17553"/>
                      <a:pt x="47864" y="21267"/>
                      <a:pt x="52949" y="21267"/>
                    </a:cubicBezTo>
                    <a:cubicBezTo>
                      <a:pt x="58412" y="21267"/>
                      <a:pt x="61237" y="17553"/>
                      <a:pt x="61237" y="13098"/>
                    </a:cubicBezTo>
                    <a:cubicBezTo>
                      <a:pt x="61237" y="6228"/>
                      <a:pt x="54268" y="101"/>
                      <a:pt x="44285" y="101"/>
                    </a:cubicBezTo>
                    <a:cubicBezTo>
                      <a:pt x="31100" y="101"/>
                      <a:pt x="15089" y="9941"/>
                      <a:pt x="15089" y="29622"/>
                    </a:cubicBezTo>
                    <a:lnTo>
                      <a:pt x="15089" y="50973"/>
                    </a:lnTo>
                    <a:lnTo>
                      <a:pt x="208" y="50973"/>
                    </a:lnTo>
                    <a:lnTo>
                      <a:pt x="208" y="56728"/>
                    </a:lnTo>
                    <a:lnTo>
                      <a:pt x="15089" y="56728"/>
                    </a:lnTo>
                    <a:lnTo>
                      <a:pt x="15089" y="116883"/>
                    </a:lnTo>
                    <a:cubicBezTo>
                      <a:pt x="15089" y="125238"/>
                      <a:pt x="13017" y="125238"/>
                      <a:pt x="397" y="125238"/>
                    </a:cubicBezTo>
                    <a:lnTo>
                      <a:pt x="397" y="130993"/>
                    </a:lnTo>
                    <a:cubicBezTo>
                      <a:pt x="7743" y="130808"/>
                      <a:pt x="16596" y="130436"/>
                      <a:pt x="21870" y="130436"/>
                    </a:cubicBezTo>
                    <a:cubicBezTo>
                      <a:pt x="29404" y="130436"/>
                      <a:pt x="38257" y="130436"/>
                      <a:pt x="45792" y="130993"/>
                    </a:cubicBezTo>
                    <a:lnTo>
                      <a:pt x="45792" y="125238"/>
                    </a:lnTo>
                    <a:lnTo>
                      <a:pt x="41836" y="125238"/>
                    </a:lnTo>
                    <a:cubicBezTo>
                      <a:pt x="27897" y="125238"/>
                      <a:pt x="27521" y="123195"/>
                      <a:pt x="27521" y="116512"/>
                    </a:cubicBezTo>
                    <a:lnTo>
                      <a:pt x="27521" y="56728"/>
                    </a:lnTo>
                    <a:lnTo>
                      <a:pt x="48994" y="56728"/>
                    </a:lnTo>
                    <a:lnTo>
                      <a:pt x="48994" y="50973"/>
                    </a:lnTo>
                    <a:lnTo>
                      <a:pt x="26956" y="50973"/>
                    </a:lnTo>
                    <a:close/>
                  </a:path>
                </a:pathLst>
              </a:custGeom>
              <a:solidFill>
                <a:srgbClr val="000000"/>
              </a:solidFill>
              <a:ln w="18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09" name="Freeform 1908">
                <a:extLst>
                  <a:ext uri="{FF2B5EF4-FFF2-40B4-BE49-F238E27FC236}">
                    <a16:creationId xmlns:a16="http://schemas.microsoft.com/office/drawing/2014/main" id="{DBC5B58F-8110-92FB-6355-9F9AD953B92E}"/>
                  </a:ext>
                </a:extLst>
              </p:cNvPr>
              <p:cNvSpPr/>
              <p:nvPr>
                <p:custDataLst>
                  <p:tags r:id="rId44"/>
                </p:custDataLst>
              </p:nvPr>
            </p:nvSpPr>
            <p:spPr>
              <a:xfrm>
                <a:off x="6538519" y="4311856"/>
                <a:ext cx="58957" cy="116224"/>
              </a:xfrm>
              <a:custGeom>
                <a:avLst/>
                <a:gdLst>
                  <a:gd name="connsiteX0" fmla="*/ 29219 w 58957"/>
                  <a:gd name="connsiteY0" fmla="*/ 40019 h 116224"/>
                  <a:gd name="connsiteX1" fmla="*/ 56155 w 58957"/>
                  <a:gd name="connsiteY1" fmla="*/ 40019 h 116224"/>
                  <a:gd name="connsiteX2" fmla="*/ 56155 w 58957"/>
                  <a:gd name="connsiteY2" fmla="*/ 34263 h 116224"/>
                  <a:gd name="connsiteX3" fmla="*/ 29219 w 58957"/>
                  <a:gd name="connsiteY3" fmla="*/ 34263 h 116224"/>
                  <a:gd name="connsiteX4" fmla="*/ 29219 w 58957"/>
                  <a:gd name="connsiteY4" fmla="*/ 101 h 116224"/>
                  <a:gd name="connsiteX5" fmla="*/ 24510 w 58957"/>
                  <a:gd name="connsiteY5" fmla="*/ 101 h 116224"/>
                  <a:gd name="connsiteX6" fmla="*/ 211 w 58957"/>
                  <a:gd name="connsiteY6" fmla="*/ 35934 h 116224"/>
                  <a:gd name="connsiteX7" fmla="*/ 211 w 58957"/>
                  <a:gd name="connsiteY7" fmla="*/ 40019 h 116224"/>
                  <a:gd name="connsiteX8" fmla="*/ 16222 w 58957"/>
                  <a:gd name="connsiteY8" fmla="*/ 40019 h 116224"/>
                  <a:gd name="connsiteX9" fmla="*/ 16222 w 58957"/>
                  <a:gd name="connsiteY9" fmla="*/ 91261 h 116224"/>
                  <a:gd name="connsiteX10" fmla="*/ 40521 w 58957"/>
                  <a:gd name="connsiteY10" fmla="*/ 116326 h 116224"/>
                  <a:gd name="connsiteX11" fmla="*/ 59168 w 58957"/>
                  <a:gd name="connsiteY11" fmla="*/ 91261 h 116224"/>
                  <a:gd name="connsiteX12" fmla="*/ 59168 w 58957"/>
                  <a:gd name="connsiteY12" fmla="*/ 80679 h 116224"/>
                  <a:gd name="connsiteX13" fmla="*/ 54459 w 58957"/>
                  <a:gd name="connsiteY13" fmla="*/ 80679 h 116224"/>
                  <a:gd name="connsiteX14" fmla="*/ 54459 w 58957"/>
                  <a:gd name="connsiteY14" fmla="*/ 90890 h 116224"/>
                  <a:gd name="connsiteX15" fmla="*/ 41839 w 58957"/>
                  <a:gd name="connsiteY15" fmla="*/ 111684 h 116224"/>
                  <a:gd name="connsiteX16" fmla="*/ 29219 w 58957"/>
                  <a:gd name="connsiteY16" fmla="*/ 91633 h 116224"/>
                  <a:gd name="connsiteX17" fmla="*/ 29219 w 58957"/>
                  <a:gd name="connsiteY17" fmla="*/ 40019 h 116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957" h="116224">
                    <a:moveTo>
                      <a:pt x="29219" y="40019"/>
                    </a:moveTo>
                    <a:lnTo>
                      <a:pt x="56155" y="40019"/>
                    </a:lnTo>
                    <a:lnTo>
                      <a:pt x="56155" y="34263"/>
                    </a:lnTo>
                    <a:lnTo>
                      <a:pt x="29219" y="34263"/>
                    </a:lnTo>
                    <a:lnTo>
                      <a:pt x="29219" y="101"/>
                    </a:lnTo>
                    <a:lnTo>
                      <a:pt x="24510" y="101"/>
                    </a:lnTo>
                    <a:cubicBezTo>
                      <a:pt x="24322" y="15326"/>
                      <a:pt x="18671" y="35191"/>
                      <a:pt x="211" y="35934"/>
                    </a:cubicBezTo>
                    <a:lnTo>
                      <a:pt x="211" y="40019"/>
                    </a:lnTo>
                    <a:lnTo>
                      <a:pt x="16222" y="40019"/>
                    </a:lnTo>
                    <a:lnTo>
                      <a:pt x="16222" y="91261"/>
                    </a:lnTo>
                    <a:cubicBezTo>
                      <a:pt x="16222" y="114098"/>
                      <a:pt x="33740" y="116326"/>
                      <a:pt x="40521" y="116326"/>
                    </a:cubicBezTo>
                    <a:cubicBezTo>
                      <a:pt x="53894" y="116326"/>
                      <a:pt x="59168" y="103144"/>
                      <a:pt x="59168" y="91261"/>
                    </a:cubicBezTo>
                    <a:lnTo>
                      <a:pt x="59168" y="80679"/>
                    </a:lnTo>
                    <a:lnTo>
                      <a:pt x="54459" y="80679"/>
                    </a:lnTo>
                    <a:lnTo>
                      <a:pt x="54459" y="90890"/>
                    </a:lnTo>
                    <a:cubicBezTo>
                      <a:pt x="54459" y="104629"/>
                      <a:pt x="48809" y="111684"/>
                      <a:pt x="41839" y="111684"/>
                    </a:cubicBezTo>
                    <a:cubicBezTo>
                      <a:pt x="29219" y="111684"/>
                      <a:pt x="29219" y="94789"/>
                      <a:pt x="29219" y="91633"/>
                    </a:cubicBezTo>
                    <a:lnTo>
                      <a:pt x="29219" y="40019"/>
                    </a:lnTo>
                    <a:close/>
                  </a:path>
                </a:pathLst>
              </a:custGeom>
              <a:solidFill>
                <a:srgbClr val="000000"/>
              </a:solidFill>
              <a:ln w="18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10" name="Freeform 1909">
                <a:extLst>
                  <a:ext uri="{FF2B5EF4-FFF2-40B4-BE49-F238E27FC236}">
                    <a16:creationId xmlns:a16="http://schemas.microsoft.com/office/drawing/2014/main" id="{EEE2EF93-5EE5-F252-9DB7-C846BF51311D}"/>
                  </a:ext>
                </a:extLst>
              </p:cNvPr>
              <p:cNvSpPr/>
              <p:nvPr>
                <p:custDataLst>
                  <p:tags r:id="rId45"/>
                </p:custDataLst>
              </p:nvPr>
            </p:nvSpPr>
            <p:spPr>
              <a:xfrm>
                <a:off x="6614219" y="4343976"/>
                <a:ext cx="147110" cy="82062"/>
              </a:xfrm>
              <a:custGeom>
                <a:avLst/>
                <a:gdLst>
                  <a:gd name="connsiteX0" fmla="*/ 14907 w 147110"/>
                  <a:gd name="connsiteY0" fmla="*/ 18296 h 82062"/>
                  <a:gd name="connsiteX1" fmla="*/ 14907 w 147110"/>
                  <a:gd name="connsiteY1" fmla="*/ 68054 h 82062"/>
                  <a:gd name="connsiteX2" fmla="*/ 215 w 147110"/>
                  <a:gd name="connsiteY2" fmla="*/ 76408 h 82062"/>
                  <a:gd name="connsiteX3" fmla="*/ 215 w 147110"/>
                  <a:gd name="connsiteY3" fmla="*/ 82164 h 82062"/>
                  <a:gd name="connsiteX4" fmla="*/ 21500 w 147110"/>
                  <a:gd name="connsiteY4" fmla="*/ 81607 h 82062"/>
                  <a:gd name="connsiteX5" fmla="*/ 42596 w 147110"/>
                  <a:gd name="connsiteY5" fmla="*/ 82164 h 82062"/>
                  <a:gd name="connsiteX6" fmla="*/ 42596 w 147110"/>
                  <a:gd name="connsiteY6" fmla="*/ 76408 h 82062"/>
                  <a:gd name="connsiteX7" fmla="*/ 27904 w 147110"/>
                  <a:gd name="connsiteY7" fmla="*/ 68054 h 82062"/>
                  <a:gd name="connsiteX8" fmla="*/ 27904 w 147110"/>
                  <a:gd name="connsiteY8" fmla="*/ 33892 h 82062"/>
                  <a:gd name="connsiteX9" fmla="*/ 53333 w 147110"/>
                  <a:gd name="connsiteY9" fmla="*/ 4186 h 82062"/>
                  <a:gd name="connsiteX10" fmla="*/ 67272 w 147110"/>
                  <a:gd name="connsiteY10" fmla="*/ 24794 h 82062"/>
                  <a:gd name="connsiteX11" fmla="*/ 67272 w 147110"/>
                  <a:gd name="connsiteY11" fmla="*/ 68054 h 82062"/>
                  <a:gd name="connsiteX12" fmla="*/ 52580 w 147110"/>
                  <a:gd name="connsiteY12" fmla="*/ 76408 h 82062"/>
                  <a:gd name="connsiteX13" fmla="*/ 52580 w 147110"/>
                  <a:gd name="connsiteY13" fmla="*/ 82164 h 82062"/>
                  <a:gd name="connsiteX14" fmla="*/ 73864 w 147110"/>
                  <a:gd name="connsiteY14" fmla="*/ 81607 h 82062"/>
                  <a:gd name="connsiteX15" fmla="*/ 94961 w 147110"/>
                  <a:gd name="connsiteY15" fmla="*/ 82164 h 82062"/>
                  <a:gd name="connsiteX16" fmla="*/ 94961 w 147110"/>
                  <a:gd name="connsiteY16" fmla="*/ 76408 h 82062"/>
                  <a:gd name="connsiteX17" fmla="*/ 80269 w 147110"/>
                  <a:gd name="connsiteY17" fmla="*/ 68054 h 82062"/>
                  <a:gd name="connsiteX18" fmla="*/ 80269 w 147110"/>
                  <a:gd name="connsiteY18" fmla="*/ 33892 h 82062"/>
                  <a:gd name="connsiteX19" fmla="*/ 105698 w 147110"/>
                  <a:gd name="connsiteY19" fmla="*/ 4186 h 82062"/>
                  <a:gd name="connsiteX20" fmla="*/ 119636 w 147110"/>
                  <a:gd name="connsiteY20" fmla="*/ 24794 h 82062"/>
                  <a:gd name="connsiteX21" fmla="*/ 119636 w 147110"/>
                  <a:gd name="connsiteY21" fmla="*/ 68054 h 82062"/>
                  <a:gd name="connsiteX22" fmla="*/ 104944 w 147110"/>
                  <a:gd name="connsiteY22" fmla="*/ 76408 h 82062"/>
                  <a:gd name="connsiteX23" fmla="*/ 104944 w 147110"/>
                  <a:gd name="connsiteY23" fmla="*/ 82164 h 82062"/>
                  <a:gd name="connsiteX24" fmla="*/ 126229 w 147110"/>
                  <a:gd name="connsiteY24" fmla="*/ 81607 h 82062"/>
                  <a:gd name="connsiteX25" fmla="*/ 147325 w 147110"/>
                  <a:gd name="connsiteY25" fmla="*/ 82164 h 82062"/>
                  <a:gd name="connsiteX26" fmla="*/ 147325 w 147110"/>
                  <a:gd name="connsiteY26" fmla="*/ 76408 h 82062"/>
                  <a:gd name="connsiteX27" fmla="*/ 132633 w 147110"/>
                  <a:gd name="connsiteY27" fmla="*/ 70839 h 82062"/>
                  <a:gd name="connsiteX28" fmla="*/ 132633 w 147110"/>
                  <a:gd name="connsiteY28" fmla="*/ 35377 h 82062"/>
                  <a:gd name="connsiteX29" fmla="*/ 126794 w 147110"/>
                  <a:gd name="connsiteY29" fmla="*/ 6971 h 82062"/>
                  <a:gd name="connsiteX30" fmla="*/ 107016 w 147110"/>
                  <a:gd name="connsiteY30" fmla="*/ 101 h 82062"/>
                  <a:gd name="connsiteX31" fmla="*/ 79704 w 147110"/>
                  <a:gd name="connsiteY31" fmla="*/ 18296 h 82062"/>
                  <a:gd name="connsiteX32" fmla="*/ 54652 w 147110"/>
                  <a:gd name="connsiteY32" fmla="*/ 101 h 82062"/>
                  <a:gd name="connsiteX33" fmla="*/ 26774 w 147110"/>
                  <a:gd name="connsiteY33" fmla="*/ 19596 h 82062"/>
                  <a:gd name="connsiteX34" fmla="*/ 26774 w 147110"/>
                  <a:gd name="connsiteY34" fmla="*/ 101 h 82062"/>
                  <a:gd name="connsiteX35" fmla="*/ 215 w 147110"/>
                  <a:gd name="connsiteY35" fmla="*/ 2143 h 82062"/>
                  <a:gd name="connsiteX36" fmla="*/ 215 w 147110"/>
                  <a:gd name="connsiteY36" fmla="*/ 7899 h 82062"/>
                  <a:gd name="connsiteX37" fmla="*/ 14907 w 147110"/>
                  <a:gd name="connsiteY37" fmla="*/ 18296 h 82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47110" h="82062">
                    <a:moveTo>
                      <a:pt x="14907" y="18296"/>
                    </a:moveTo>
                    <a:lnTo>
                      <a:pt x="14907" y="68054"/>
                    </a:lnTo>
                    <a:cubicBezTo>
                      <a:pt x="14907" y="76408"/>
                      <a:pt x="12835" y="76408"/>
                      <a:pt x="215" y="76408"/>
                    </a:cubicBezTo>
                    <a:lnTo>
                      <a:pt x="215" y="82164"/>
                    </a:lnTo>
                    <a:cubicBezTo>
                      <a:pt x="6808" y="81978"/>
                      <a:pt x="16414" y="81607"/>
                      <a:pt x="21500" y="81607"/>
                    </a:cubicBezTo>
                    <a:cubicBezTo>
                      <a:pt x="26397" y="81607"/>
                      <a:pt x="36192" y="81978"/>
                      <a:pt x="42596" y="82164"/>
                    </a:cubicBezTo>
                    <a:lnTo>
                      <a:pt x="42596" y="76408"/>
                    </a:lnTo>
                    <a:cubicBezTo>
                      <a:pt x="29976" y="76408"/>
                      <a:pt x="27904" y="76408"/>
                      <a:pt x="27904" y="68054"/>
                    </a:cubicBezTo>
                    <a:lnTo>
                      <a:pt x="27904" y="33892"/>
                    </a:lnTo>
                    <a:cubicBezTo>
                      <a:pt x="27904" y="14583"/>
                      <a:pt x="41278" y="4186"/>
                      <a:pt x="53333" y="4186"/>
                    </a:cubicBezTo>
                    <a:cubicBezTo>
                      <a:pt x="65200" y="4186"/>
                      <a:pt x="67272" y="14212"/>
                      <a:pt x="67272" y="24794"/>
                    </a:cubicBezTo>
                    <a:lnTo>
                      <a:pt x="67272" y="68054"/>
                    </a:lnTo>
                    <a:cubicBezTo>
                      <a:pt x="67272" y="76408"/>
                      <a:pt x="65200" y="76408"/>
                      <a:pt x="52580" y="76408"/>
                    </a:cubicBezTo>
                    <a:lnTo>
                      <a:pt x="52580" y="82164"/>
                    </a:lnTo>
                    <a:cubicBezTo>
                      <a:pt x="59172" y="81978"/>
                      <a:pt x="68779" y="81607"/>
                      <a:pt x="73864" y="81607"/>
                    </a:cubicBezTo>
                    <a:cubicBezTo>
                      <a:pt x="78762" y="81607"/>
                      <a:pt x="88557" y="81978"/>
                      <a:pt x="94961" y="82164"/>
                    </a:cubicBezTo>
                    <a:lnTo>
                      <a:pt x="94961" y="76408"/>
                    </a:lnTo>
                    <a:cubicBezTo>
                      <a:pt x="82341" y="76408"/>
                      <a:pt x="80269" y="76408"/>
                      <a:pt x="80269" y="68054"/>
                    </a:cubicBezTo>
                    <a:lnTo>
                      <a:pt x="80269" y="33892"/>
                    </a:lnTo>
                    <a:cubicBezTo>
                      <a:pt x="80269" y="14583"/>
                      <a:pt x="93642" y="4186"/>
                      <a:pt x="105698" y="4186"/>
                    </a:cubicBezTo>
                    <a:cubicBezTo>
                      <a:pt x="117564" y="4186"/>
                      <a:pt x="119636" y="14212"/>
                      <a:pt x="119636" y="24794"/>
                    </a:cubicBezTo>
                    <a:lnTo>
                      <a:pt x="119636" y="68054"/>
                    </a:lnTo>
                    <a:cubicBezTo>
                      <a:pt x="119636" y="76408"/>
                      <a:pt x="117564" y="76408"/>
                      <a:pt x="104944" y="76408"/>
                    </a:cubicBezTo>
                    <a:lnTo>
                      <a:pt x="104944" y="82164"/>
                    </a:lnTo>
                    <a:cubicBezTo>
                      <a:pt x="111537" y="81978"/>
                      <a:pt x="121143" y="81607"/>
                      <a:pt x="126229" y="81607"/>
                    </a:cubicBezTo>
                    <a:cubicBezTo>
                      <a:pt x="131126" y="81607"/>
                      <a:pt x="140921" y="81978"/>
                      <a:pt x="147325" y="82164"/>
                    </a:cubicBezTo>
                    <a:lnTo>
                      <a:pt x="147325" y="76408"/>
                    </a:lnTo>
                    <a:cubicBezTo>
                      <a:pt x="137531" y="76408"/>
                      <a:pt x="132822" y="76408"/>
                      <a:pt x="132633" y="70839"/>
                    </a:cubicBezTo>
                    <a:lnTo>
                      <a:pt x="132633" y="35377"/>
                    </a:lnTo>
                    <a:cubicBezTo>
                      <a:pt x="132633" y="19410"/>
                      <a:pt x="132633" y="13655"/>
                      <a:pt x="126794" y="6971"/>
                    </a:cubicBezTo>
                    <a:cubicBezTo>
                      <a:pt x="124157" y="3814"/>
                      <a:pt x="117941" y="101"/>
                      <a:pt x="107016" y="101"/>
                    </a:cubicBezTo>
                    <a:cubicBezTo>
                      <a:pt x="91194" y="101"/>
                      <a:pt x="82906" y="11241"/>
                      <a:pt x="79704" y="18296"/>
                    </a:cubicBezTo>
                    <a:cubicBezTo>
                      <a:pt x="77067" y="2143"/>
                      <a:pt x="63128" y="101"/>
                      <a:pt x="54652" y="101"/>
                    </a:cubicBezTo>
                    <a:cubicBezTo>
                      <a:pt x="40901" y="101"/>
                      <a:pt x="32048" y="8085"/>
                      <a:pt x="26774" y="19596"/>
                    </a:cubicBezTo>
                    <a:lnTo>
                      <a:pt x="26774" y="101"/>
                    </a:lnTo>
                    <a:lnTo>
                      <a:pt x="215" y="2143"/>
                    </a:lnTo>
                    <a:lnTo>
                      <a:pt x="215" y="7899"/>
                    </a:lnTo>
                    <a:cubicBezTo>
                      <a:pt x="13400" y="7899"/>
                      <a:pt x="14907" y="9199"/>
                      <a:pt x="14907" y="1829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11" name="Freeform 1910">
                <a:extLst>
                  <a:ext uri="{FF2B5EF4-FFF2-40B4-BE49-F238E27FC236}">
                    <a16:creationId xmlns:a16="http://schemas.microsoft.com/office/drawing/2014/main" id="{F0F59953-3548-3CC5-783F-02F3911F34D8}"/>
                  </a:ext>
                </a:extLst>
              </p:cNvPr>
              <p:cNvSpPr/>
              <p:nvPr>
                <p:custDataLst>
                  <p:tags r:id="rId46"/>
                </p:custDataLst>
              </p:nvPr>
            </p:nvSpPr>
            <p:spPr>
              <a:xfrm>
                <a:off x="6773071" y="4342862"/>
                <a:ext cx="84950" cy="85219"/>
              </a:xfrm>
              <a:custGeom>
                <a:avLst/>
                <a:gdLst>
                  <a:gd name="connsiteX0" fmla="*/ 55037 w 84950"/>
                  <a:gd name="connsiteY0" fmla="*/ 69168 h 85219"/>
                  <a:gd name="connsiteX1" fmla="*/ 69729 w 84950"/>
                  <a:gd name="connsiteY1" fmla="*/ 84392 h 85219"/>
                  <a:gd name="connsiteX2" fmla="*/ 85174 w 84950"/>
                  <a:gd name="connsiteY2" fmla="*/ 66754 h 85219"/>
                  <a:gd name="connsiteX3" fmla="*/ 85174 w 84950"/>
                  <a:gd name="connsiteY3" fmla="*/ 56357 h 85219"/>
                  <a:gd name="connsiteX4" fmla="*/ 80465 w 84950"/>
                  <a:gd name="connsiteY4" fmla="*/ 56357 h 85219"/>
                  <a:gd name="connsiteX5" fmla="*/ 80465 w 84950"/>
                  <a:gd name="connsiteY5" fmla="*/ 66754 h 85219"/>
                  <a:gd name="connsiteX6" fmla="*/ 73684 w 84950"/>
                  <a:gd name="connsiteY6" fmla="*/ 78636 h 85219"/>
                  <a:gd name="connsiteX7" fmla="*/ 66715 w 84950"/>
                  <a:gd name="connsiteY7" fmla="*/ 69353 h 85219"/>
                  <a:gd name="connsiteX8" fmla="*/ 66715 w 84950"/>
                  <a:gd name="connsiteY8" fmla="*/ 32221 h 85219"/>
                  <a:gd name="connsiteX9" fmla="*/ 59934 w 84950"/>
                  <a:gd name="connsiteY9" fmla="*/ 10313 h 85219"/>
                  <a:gd name="connsiteX10" fmla="*/ 34129 w 84950"/>
                  <a:gd name="connsiteY10" fmla="*/ 101 h 85219"/>
                  <a:gd name="connsiteX11" fmla="*/ 5686 w 84950"/>
                  <a:gd name="connsiteY11" fmla="*/ 21081 h 85219"/>
                  <a:gd name="connsiteX12" fmla="*/ 14351 w 84950"/>
                  <a:gd name="connsiteY12" fmla="*/ 29807 h 85219"/>
                  <a:gd name="connsiteX13" fmla="*/ 23015 w 84950"/>
                  <a:gd name="connsiteY13" fmla="*/ 21267 h 85219"/>
                  <a:gd name="connsiteX14" fmla="*/ 13409 w 84950"/>
                  <a:gd name="connsiteY14" fmla="*/ 12726 h 85219"/>
                  <a:gd name="connsiteX15" fmla="*/ 33752 w 84950"/>
                  <a:gd name="connsiteY15" fmla="*/ 4186 h 85219"/>
                  <a:gd name="connsiteX16" fmla="*/ 53718 w 84950"/>
                  <a:gd name="connsiteY16" fmla="*/ 27951 h 85219"/>
                  <a:gd name="connsiteX17" fmla="*/ 53718 w 84950"/>
                  <a:gd name="connsiteY17" fmla="*/ 34820 h 85219"/>
                  <a:gd name="connsiteX18" fmla="*/ 19060 w 84950"/>
                  <a:gd name="connsiteY18" fmla="*/ 41504 h 85219"/>
                  <a:gd name="connsiteX19" fmla="*/ 223 w 84950"/>
                  <a:gd name="connsiteY19" fmla="*/ 65640 h 85219"/>
                  <a:gd name="connsiteX20" fmla="*/ 30361 w 84950"/>
                  <a:gd name="connsiteY20" fmla="*/ 85320 h 85219"/>
                  <a:gd name="connsiteX21" fmla="*/ 55037 w 84950"/>
                  <a:gd name="connsiteY21" fmla="*/ 69168 h 85219"/>
                  <a:gd name="connsiteX22" fmla="*/ 53718 w 84950"/>
                  <a:gd name="connsiteY22" fmla="*/ 38719 h 85219"/>
                  <a:gd name="connsiteX23" fmla="*/ 53718 w 84950"/>
                  <a:gd name="connsiteY23" fmla="*/ 57285 h 85219"/>
                  <a:gd name="connsiteX24" fmla="*/ 31680 w 84950"/>
                  <a:gd name="connsiteY24" fmla="*/ 81236 h 85219"/>
                  <a:gd name="connsiteX25" fmla="*/ 14727 w 84950"/>
                  <a:gd name="connsiteY25" fmla="*/ 65454 h 85219"/>
                  <a:gd name="connsiteX26" fmla="*/ 53718 w 84950"/>
                  <a:gd name="connsiteY26" fmla="*/ 38719 h 8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84950" h="85219">
                    <a:moveTo>
                      <a:pt x="55037" y="69168"/>
                    </a:moveTo>
                    <a:cubicBezTo>
                      <a:pt x="55790" y="76594"/>
                      <a:pt x="60876" y="84392"/>
                      <a:pt x="69729" y="84392"/>
                    </a:cubicBezTo>
                    <a:cubicBezTo>
                      <a:pt x="73684" y="84392"/>
                      <a:pt x="85174" y="81793"/>
                      <a:pt x="85174" y="66754"/>
                    </a:cubicBezTo>
                    <a:lnTo>
                      <a:pt x="85174" y="56357"/>
                    </a:lnTo>
                    <a:lnTo>
                      <a:pt x="80465" y="56357"/>
                    </a:lnTo>
                    <a:lnTo>
                      <a:pt x="80465" y="66754"/>
                    </a:lnTo>
                    <a:cubicBezTo>
                      <a:pt x="80465" y="77522"/>
                      <a:pt x="75756" y="78636"/>
                      <a:pt x="73684" y="78636"/>
                    </a:cubicBezTo>
                    <a:cubicBezTo>
                      <a:pt x="67468" y="78636"/>
                      <a:pt x="66715" y="70282"/>
                      <a:pt x="66715" y="69353"/>
                    </a:cubicBezTo>
                    <a:lnTo>
                      <a:pt x="66715" y="32221"/>
                    </a:lnTo>
                    <a:cubicBezTo>
                      <a:pt x="66715" y="24423"/>
                      <a:pt x="66715" y="17182"/>
                      <a:pt x="59934" y="10313"/>
                    </a:cubicBezTo>
                    <a:cubicBezTo>
                      <a:pt x="52588" y="3072"/>
                      <a:pt x="43170" y="101"/>
                      <a:pt x="34129" y="101"/>
                    </a:cubicBezTo>
                    <a:cubicBezTo>
                      <a:pt x="18683" y="101"/>
                      <a:pt x="5686" y="8827"/>
                      <a:pt x="5686" y="21081"/>
                    </a:cubicBezTo>
                    <a:cubicBezTo>
                      <a:pt x="5686" y="26651"/>
                      <a:pt x="9453" y="29807"/>
                      <a:pt x="14351" y="29807"/>
                    </a:cubicBezTo>
                    <a:cubicBezTo>
                      <a:pt x="19625" y="29807"/>
                      <a:pt x="23015" y="26094"/>
                      <a:pt x="23015" y="21267"/>
                    </a:cubicBezTo>
                    <a:cubicBezTo>
                      <a:pt x="23015" y="19039"/>
                      <a:pt x="22073" y="12912"/>
                      <a:pt x="13409" y="12726"/>
                    </a:cubicBezTo>
                    <a:cubicBezTo>
                      <a:pt x="18495" y="6228"/>
                      <a:pt x="27724" y="4186"/>
                      <a:pt x="33752" y="4186"/>
                    </a:cubicBezTo>
                    <a:cubicBezTo>
                      <a:pt x="42981" y="4186"/>
                      <a:pt x="53718" y="11427"/>
                      <a:pt x="53718" y="27951"/>
                    </a:cubicBezTo>
                    <a:lnTo>
                      <a:pt x="53718" y="34820"/>
                    </a:lnTo>
                    <a:cubicBezTo>
                      <a:pt x="44112" y="35377"/>
                      <a:pt x="30926" y="35934"/>
                      <a:pt x="19060" y="41504"/>
                    </a:cubicBezTo>
                    <a:cubicBezTo>
                      <a:pt x="4933" y="47816"/>
                      <a:pt x="223" y="57471"/>
                      <a:pt x="223" y="65640"/>
                    </a:cubicBezTo>
                    <a:cubicBezTo>
                      <a:pt x="223" y="80679"/>
                      <a:pt x="18495" y="85320"/>
                      <a:pt x="30361" y="85320"/>
                    </a:cubicBezTo>
                    <a:cubicBezTo>
                      <a:pt x="42793" y="85320"/>
                      <a:pt x="51458" y="77894"/>
                      <a:pt x="55037" y="69168"/>
                    </a:cubicBezTo>
                    <a:close/>
                    <a:moveTo>
                      <a:pt x="53718" y="38719"/>
                    </a:moveTo>
                    <a:lnTo>
                      <a:pt x="53718" y="57285"/>
                    </a:lnTo>
                    <a:cubicBezTo>
                      <a:pt x="53718" y="74923"/>
                      <a:pt x="40156" y="81236"/>
                      <a:pt x="31680" y="81236"/>
                    </a:cubicBezTo>
                    <a:cubicBezTo>
                      <a:pt x="22450" y="81236"/>
                      <a:pt x="14727" y="74738"/>
                      <a:pt x="14727" y="65454"/>
                    </a:cubicBezTo>
                    <a:cubicBezTo>
                      <a:pt x="14727" y="55243"/>
                      <a:pt x="22638" y="39833"/>
                      <a:pt x="53718" y="3871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12" name="Freeform 1911">
                <a:extLst>
                  <a:ext uri="{FF2B5EF4-FFF2-40B4-BE49-F238E27FC236}">
                    <a16:creationId xmlns:a16="http://schemas.microsoft.com/office/drawing/2014/main" id="{5EA301FC-0D37-5862-61C7-E4F3D38D5C88}"/>
                  </a:ext>
                </a:extLst>
              </p:cNvPr>
              <p:cNvSpPr/>
              <p:nvPr>
                <p:custDataLst>
                  <p:tags r:id="rId47"/>
                </p:custDataLst>
              </p:nvPr>
            </p:nvSpPr>
            <p:spPr>
              <a:xfrm>
                <a:off x="6861601" y="4346018"/>
                <a:ext cx="94934" cy="80020"/>
              </a:xfrm>
              <a:custGeom>
                <a:avLst/>
                <a:gdLst>
                  <a:gd name="connsiteX0" fmla="*/ 52028 w 94934"/>
                  <a:gd name="connsiteY0" fmla="*/ 36491 h 80020"/>
                  <a:gd name="connsiteX1" fmla="*/ 69357 w 94934"/>
                  <a:gd name="connsiteY1" fmla="*/ 15511 h 80020"/>
                  <a:gd name="connsiteX2" fmla="*/ 91772 w 94934"/>
                  <a:gd name="connsiteY2" fmla="*/ 5857 h 80020"/>
                  <a:gd name="connsiteX3" fmla="*/ 91772 w 94934"/>
                  <a:gd name="connsiteY3" fmla="*/ 101 h 80020"/>
                  <a:gd name="connsiteX4" fmla="*/ 76326 w 94934"/>
                  <a:gd name="connsiteY4" fmla="*/ 658 h 80020"/>
                  <a:gd name="connsiteX5" fmla="*/ 58244 w 94934"/>
                  <a:gd name="connsiteY5" fmla="*/ 101 h 80020"/>
                  <a:gd name="connsiteX6" fmla="*/ 58244 w 94934"/>
                  <a:gd name="connsiteY6" fmla="*/ 5857 h 80020"/>
                  <a:gd name="connsiteX7" fmla="*/ 63706 w 94934"/>
                  <a:gd name="connsiteY7" fmla="*/ 11612 h 80020"/>
                  <a:gd name="connsiteX8" fmla="*/ 60881 w 94934"/>
                  <a:gd name="connsiteY8" fmla="*/ 18110 h 80020"/>
                  <a:gd name="connsiteX9" fmla="*/ 49202 w 94934"/>
                  <a:gd name="connsiteY9" fmla="*/ 32592 h 80020"/>
                  <a:gd name="connsiteX10" fmla="*/ 34510 w 94934"/>
                  <a:gd name="connsiteY10" fmla="*/ 13840 h 80020"/>
                  <a:gd name="connsiteX11" fmla="*/ 32815 w 94934"/>
                  <a:gd name="connsiteY11" fmla="*/ 10498 h 80020"/>
                  <a:gd name="connsiteX12" fmla="*/ 39408 w 94934"/>
                  <a:gd name="connsiteY12" fmla="*/ 5857 h 80020"/>
                  <a:gd name="connsiteX13" fmla="*/ 39408 w 94934"/>
                  <a:gd name="connsiteY13" fmla="*/ 101 h 80020"/>
                  <a:gd name="connsiteX14" fmla="*/ 19065 w 94934"/>
                  <a:gd name="connsiteY14" fmla="*/ 658 h 80020"/>
                  <a:gd name="connsiteX15" fmla="*/ 1170 w 94934"/>
                  <a:gd name="connsiteY15" fmla="*/ 101 h 80020"/>
                  <a:gd name="connsiteX16" fmla="*/ 1170 w 94934"/>
                  <a:gd name="connsiteY16" fmla="*/ 5857 h 80020"/>
                  <a:gd name="connsiteX17" fmla="*/ 23397 w 94934"/>
                  <a:gd name="connsiteY17" fmla="*/ 17182 h 80020"/>
                  <a:gd name="connsiteX18" fmla="*/ 42045 w 94934"/>
                  <a:gd name="connsiteY18" fmla="*/ 41133 h 80020"/>
                  <a:gd name="connsiteX19" fmla="*/ 24339 w 94934"/>
                  <a:gd name="connsiteY19" fmla="*/ 63226 h 80020"/>
                  <a:gd name="connsiteX20" fmla="*/ 228 w 94934"/>
                  <a:gd name="connsiteY20" fmla="*/ 74366 h 80020"/>
                  <a:gd name="connsiteX21" fmla="*/ 228 w 94934"/>
                  <a:gd name="connsiteY21" fmla="*/ 80122 h 80020"/>
                  <a:gd name="connsiteX22" fmla="*/ 15862 w 94934"/>
                  <a:gd name="connsiteY22" fmla="*/ 79565 h 80020"/>
                  <a:gd name="connsiteX23" fmla="*/ 33757 w 94934"/>
                  <a:gd name="connsiteY23" fmla="*/ 80122 h 80020"/>
                  <a:gd name="connsiteX24" fmla="*/ 33757 w 94934"/>
                  <a:gd name="connsiteY24" fmla="*/ 74366 h 80020"/>
                  <a:gd name="connsiteX25" fmla="*/ 28294 w 94934"/>
                  <a:gd name="connsiteY25" fmla="*/ 68611 h 80020"/>
                  <a:gd name="connsiteX26" fmla="*/ 45247 w 94934"/>
                  <a:gd name="connsiteY26" fmla="*/ 45032 h 80020"/>
                  <a:gd name="connsiteX27" fmla="*/ 59562 w 94934"/>
                  <a:gd name="connsiteY27" fmla="*/ 63598 h 80020"/>
                  <a:gd name="connsiteX28" fmla="*/ 63518 w 94934"/>
                  <a:gd name="connsiteY28" fmla="*/ 69725 h 80020"/>
                  <a:gd name="connsiteX29" fmla="*/ 56737 w 94934"/>
                  <a:gd name="connsiteY29" fmla="*/ 74366 h 80020"/>
                  <a:gd name="connsiteX30" fmla="*/ 56737 w 94934"/>
                  <a:gd name="connsiteY30" fmla="*/ 80122 h 80020"/>
                  <a:gd name="connsiteX31" fmla="*/ 77080 w 94934"/>
                  <a:gd name="connsiteY31" fmla="*/ 79565 h 80020"/>
                  <a:gd name="connsiteX32" fmla="*/ 95163 w 94934"/>
                  <a:gd name="connsiteY32" fmla="*/ 80122 h 80020"/>
                  <a:gd name="connsiteX33" fmla="*/ 95163 w 94934"/>
                  <a:gd name="connsiteY33" fmla="*/ 74366 h 80020"/>
                  <a:gd name="connsiteX34" fmla="*/ 77268 w 94934"/>
                  <a:gd name="connsiteY34" fmla="*/ 68611 h 80020"/>
                  <a:gd name="connsiteX35" fmla="*/ 52028 w 94934"/>
                  <a:gd name="connsiteY35" fmla="*/ 36491 h 80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94934" h="80020">
                    <a:moveTo>
                      <a:pt x="52028" y="36491"/>
                    </a:moveTo>
                    <a:cubicBezTo>
                      <a:pt x="57679" y="29436"/>
                      <a:pt x="64836" y="20338"/>
                      <a:pt x="69357" y="15511"/>
                    </a:cubicBezTo>
                    <a:cubicBezTo>
                      <a:pt x="75196" y="8827"/>
                      <a:pt x="82919" y="6042"/>
                      <a:pt x="91772" y="5857"/>
                    </a:cubicBezTo>
                    <a:lnTo>
                      <a:pt x="91772" y="101"/>
                    </a:lnTo>
                    <a:cubicBezTo>
                      <a:pt x="86875" y="473"/>
                      <a:pt x="81224" y="658"/>
                      <a:pt x="76326" y="658"/>
                    </a:cubicBezTo>
                    <a:cubicBezTo>
                      <a:pt x="70676" y="658"/>
                      <a:pt x="60692" y="287"/>
                      <a:pt x="58244" y="101"/>
                    </a:cubicBezTo>
                    <a:lnTo>
                      <a:pt x="58244" y="5857"/>
                    </a:lnTo>
                    <a:cubicBezTo>
                      <a:pt x="62199" y="6228"/>
                      <a:pt x="63706" y="8642"/>
                      <a:pt x="63706" y="11612"/>
                    </a:cubicBezTo>
                    <a:cubicBezTo>
                      <a:pt x="63706" y="14583"/>
                      <a:pt x="61823" y="16996"/>
                      <a:pt x="60881" y="18110"/>
                    </a:cubicBezTo>
                    <a:lnTo>
                      <a:pt x="49202" y="32592"/>
                    </a:lnTo>
                    <a:lnTo>
                      <a:pt x="34510" y="13840"/>
                    </a:lnTo>
                    <a:cubicBezTo>
                      <a:pt x="32815" y="11984"/>
                      <a:pt x="32815" y="11612"/>
                      <a:pt x="32815" y="10498"/>
                    </a:cubicBezTo>
                    <a:cubicBezTo>
                      <a:pt x="32815" y="7713"/>
                      <a:pt x="35640" y="6042"/>
                      <a:pt x="39408" y="5857"/>
                    </a:cubicBezTo>
                    <a:lnTo>
                      <a:pt x="39408" y="101"/>
                    </a:lnTo>
                    <a:cubicBezTo>
                      <a:pt x="34510" y="287"/>
                      <a:pt x="22078" y="658"/>
                      <a:pt x="19065" y="658"/>
                    </a:cubicBezTo>
                    <a:cubicBezTo>
                      <a:pt x="15109" y="658"/>
                      <a:pt x="6256" y="473"/>
                      <a:pt x="1170" y="101"/>
                    </a:cubicBezTo>
                    <a:lnTo>
                      <a:pt x="1170" y="5857"/>
                    </a:lnTo>
                    <a:cubicBezTo>
                      <a:pt x="14356" y="5857"/>
                      <a:pt x="14544" y="6042"/>
                      <a:pt x="23397" y="17182"/>
                    </a:cubicBezTo>
                    <a:lnTo>
                      <a:pt x="42045" y="41133"/>
                    </a:lnTo>
                    <a:lnTo>
                      <a:pt x="24339" y="63226"/>
                    </a:lnTo>
                    <a:cubicBezTo>
                      <a:pt x="15297" y="73995"/>
                      <a:pt x="4184" y="74366"/>
                      <a:pt x="228" y="74366"/>
                    </a:cubicBezTo>
                    <a:lnTo>
                      <a:pt x="228" y="80122"/>
                    </a:lnTo>
                    <a:cubicBezTo>
                      <a:pt x="5126" y="79750"/>
                      <a:pt x="10965" y="79565"/>
                      <a:pt x="15862" y="79565"/>
                    </a:cubicBezTo>
                    <a:cubicBezTo>
                      <a:pt x="21325" y="79565"/>
                      <a:pt x="29236" y="79936"/>
                      <a:pt x="33757" y="80122"/>
                    </a:cubicBezTo>
                    <a:lnTo>
                      <a:pt x="33757" y="74366"/>
                    </a:lnTo>
                    <a:cubicBezTo>
                      <a:pt x="29613" y="73809"/>
                      <a:pt x="28294" y="71396"/>
                      <a:pt x="28294" y="68611"/>
                    </a:cubicBezTo>
                    <a:cubicBezTo>
                      <a:pt x="28294" y="64526"/>
                      <a:pt x="33757" y="58399"/>
                      <a:pt x="45247" y="45032"/>
                    </a:cubicBezTo>
                    <a:lnTo>
                      <a:pt x="59562" y="63598"/>
                    </a:lnTo>
                    <a:cubicBezTo>
                      <a:pt x="61069" y="65640"/>
                      <a:pt x="63518" y="68611"/>
                      <a:pt x="63518" y="69725"/>
                    </a:cubicBezTo>
                    <a:cubicBezTo>
                      <a:pt x="63518" y="71396"/>
                      <a:pt x="61823" y="74181"/>
                      <a:pt x="56737" y="74366"/>
                    </a:cubicBezTo>
                    <a:lnTo>
                      <a:pt x="56737" y="80122"/>
                    </a:lnTo>
                    <a:cubicBezTo>
                      <a:pt x="62388" y="79936"/>
                      <a:pt x="72936" y="79565"/>
                      <a:pt x="77080" y="79565"/>
                    </a:cubicBezTo>
                    <a:cubicBezTo>
                      <a:pt x="82166" y="79565"/>
                      <a:pt x="89512" y="79750"/>
                      <a:pt x="95163" y="80122"/>
                    </a:cubicBezTo>
                    <a:lnTo>
                      <a:pt x="95163" y="74366"/>
                    </a:lnTo>
                    <a:cubicBezTo>
                      <a:pt x="84991" y="74366"/>
                      <a:pt x="81601" y="73995"/>
                      <a:pt x="77268" y="68611"/>
                    </a:cubicBezTo>
                    <a:lnTo>
                      <a:pt x="52028" y="36491"/>
                    </a:lnTo>
                    <a:close/>
                  </a:path>
                </a:pathLst>
              </a:custGeom>
              <a:solidFill>
                <a:srgbClr val="000000"/>
              </a:solidFill>
              <a:ln w="18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13" name="Freeform 1912">
                <a:extLst>
                  <a:ext uri="{FF2B5EF4-FFF2-40B4-BE49-F238E27FC236}">
                    <a16:creationId xmlns:a16="http://schemas.microsoft.com/office/drawing/2014/main" id="{AA28565D-3985-CB9D-67ED-B6B7CAC43094}"/>
                  </a:ext>
                </a:extLst>
              </p:cNvPr>
              <p:cNvSpPr/>
              <p:nvPr>
                <p:custDataLst>
                  <p:tags r:id="rId48"/>
                </p:custDataLst>
              </p:nvPr>
            </p:nvSpPr>
            <p:spPr>
              <a:xfrm>
                <a:off x="6977402" y="4286792"/>
                <a:ext cx="43699" cy="185662"/>
              </a:xfrm>
              <a:custGeom>
                <a:avLst/>
                <a:gdLst>
                  <a:gd name="connsiteX0" fmla="*/ 43934 w 43699"/>
                  <a:gd name="connsiteY0" fmla="*/ 183907 h 185662"/>
                  <a:gd name="connsiteX1" fmla="*/ 40731 w 43699"/>
                  <a:gd name="connsiteY1" fmla="*/ 179822 h 185662"/>
                  <a:gd name="connsiteX2" fmla="*/ 11159 w 43699"/>
                  <a:gd name="connsiteY2" fmla="*/ 92932 h 185662"/>
                  <a:gd name="connsiteX3" fmla="*/ 41485 w 43699"/>
                  <a:gd name="connsiteY3" fmla="*/ 5114 h 185662"/>
                  <a:gd name="connsiteX4" fmla="*/ 43934 w 43699"/>
                  <a:gd name="connsiteY4" fmla="*/ 1958 h 185662"/>
                  <a:gd name="connsiteX5" fmla="*/ 42050 w 43699"/>
                  <a:gd name="connsiteY5" fmla="*/ 101 h 185662"/>
                  <a:gd name="connsiteX6" fmla="*/ 12100 w 43699"/>
                  <a:gd name="connsiteY6" fmla="*/ 36305 h 185662"/>
                  <a:gd name="connsiteX7" fmla="*/ 234 w 43699"/>
                  <a:gd name="connsiteY7" fmla="*/ 92932 h 185662"/>
                  <a:gd name="connsiteX8" fmla="*/ 12666 w 43699"/>
                  <a:gd name="connsiteY8" fmla="*/ 150859 h 185662"/>
                  <a:gd name="connsiteX9" fmla="*/ 42050 w 43699"/>
                  <a:gd name="connsiteY9" fmla="*/ 185764 h 185662"/>
                  <a:gd name="connsiteX10" fmla="*/ 43934 w 43699"/>
                  <a:gd name="connsiteY10" fmla="*/ 183907 h 185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699" h="185662">
                    <a:moveTo>
                      <a:pt x="43934" y="183907"/>
                    </a:moveTo>
                    <a:cubicBezTo>
                      <a:pt x="43934" y="183350"/>
                      <a:pt x="43934" y="182979"/>
                      <a:pt x="40731" y="179822"/>
                    </a:cubicBezTo>
                    <a:cubicBezTo>
                      <a:pt x="17186" y="156429"/>
                      <a:pt x="11159" y="121339"/>
                      <a:pt x="11159" y="92932"/>
                    </a:cubicBezTo>
                    <a:cubicBezTo>
                      <a:pt x="11159" y="60627"/>
                      <a:pt x="18316" y="28322"/>
                      <a:pt x="41485" y="5114"/>
                    </a:cubicBezTo>
                    <a:cubicBezTo>
                      <a:pt x="43934" y="2886"/>
                      <a:pt x="43934" y="2515"/>
                      <a:pt x="43934" y="1958"/>
                    </a:cubicBezTo>
                    <a:cubicBezTo>
                      <a:pt x="43934" y="658"/>
                      <a:pt x="43180" y="101"/>
                      <a:pt x="42050" y="101"/>
                    </a:cubicBezTo>
                    <a:cubicBezTo>
                      <a:pt x="40166" y="101"/>
                      <a:pt x="23214" y="12726"/>
                      <a:pt x="12100" y="36305"/>
                    </a:cubicBezTo>
                    <a:cubicBezTo>
                      <a:pt x="2494" y="56728"/>
                      <a:pt x="234" y="77337"/>
                      <a:pt x="234" y="92932"/>
                    </a:cubicBezTo>
                    <a:cubicBezTo>
                      <a:pt x="234" y="107414"/>
                      <a:pt x="2306" y="129879"/>
                      <a:pt x="12666" y="150859"/>
                    </a:cubicBezTo>
                    <a:cubicBezTo>
                      <a:pt x="23967" y="173696"/>
                      <a:pt x="40166" y="185764"/>
                      <a:pt x="42050" y="185764"/>
                    </a:cubicBezTo>
                    <a:cubicBezTo>
                      <a:pt x="43180" y="185764"/>
                      <a:pt x="43934" y="185207"/>
                      <a:pt x="43934" y="18390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14" name="Freeform 1913">
                <a:extLst>
                  <a:ext uri="{FF2B5EF4-FFF2-40B4-BE49-F238E27FC236}">
                    <a16:creationId xmlns:a16="http://schemas.microsoft.com/office/drawing/2014/main" id="{AACCF575-852B-BEAF-0293-82794FC8C8FF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7040482" y="4342119"/>
                <a:ext cx="93803" cy="119937"/>
              </a:xfrm>
              <a:custGeom>
                <a:avLst/>
                <a:gdLst>
                  <a:gd name="connsiteX0" fmla="*/ 94042 w 93803"/>
                  <a:gd name="connsiteY0" fmla="*/ 3443 h 119937"/>
                  <a:gd name="connsiteX1" fmla="*/ 90651 w 93803"/>
                  <a:gd name="connsiteY1" fmla="*/ 101 h 119937"/>
                  <a:gd name="connsiteX2" fmla="*/ 73510 w 93803"/>
                  <a:gd name="connsiteY2" fmla="*/ 8085 h 119937"/>
                  <a:gd name="connsiteX3" fmla="*/ 53355 w 93803"/>
                  <a:gd name="connsiteY3" fmla="*/ 101 h 119937"/>
                  <a:gd name="connsiteX4" fmla="*/ 238 w 93803"/>
                  <a:gd name="connsiteY4" fmla="*/ 54872 h 119937"/>
                  <a:gd name="connsiteX5" fmla="*/ 33201 w 93803"/>
                  <a:gd name="connsiteY5" fmla="*/ 85506 h 119937"/>
                  <a:gd name="connsiteX6" fmla="*/ 53732 w 93803"/>
                  <a:gd name="connsiteY6" fmla="*/ 79565 h 119937"/>
                  <a:gd name="connsiteX7" fmla="*/ 46574 w 93803"/>
                  <a:gd name="connsiteY7" fmla="*/ 107785 h 119937"/>
                  <a:gd name="connsiteX8" fmla="*/ 44314 w 93803"/>
                  <a:gd name="connsiteY8" fmla="*/ 110942 h 119937"/>
                  <a:gd name="connsiteX9" fmla="*/ 37156 w 93803"/>
                  <a:gd name="connsiteY9" fmla="*/ 111313 h 119937"/>
                  <a:gd name="connsiteX10" fmla="*/ 31882 w 93803"/>
                  <a:gd name="connsiteY10" fmla="*/ 112427 h 119937"/>
                  <a:gd name="connsiteX11" fmla="*/ 30375 w 93803"/>
                  <a:gd name="connsiteY11" fmla="*/ 116697 h 119937"/>
                  <a:gd name="connsiteX12" fmla="*/ 34143 w 93803"/>
                  <a:gd name="connsiteY12" fmla="*/ 120039 h 119937"/>
                  <a:gd name="connsiteX13" fmla="*/ 54109 w 93803"/>
                  <a:gd name="connsiteY13" fmla="*/ 119482 h 119937"/>
                  <a:gd name="connsiteX14" fmla="*/ 75017 w 93803"/>
                  <a:gd name="connsiteY14" fmla="*/ 120039 h 119937"/>
                  <a:gd name="connsiteX15" fmla="*/ 79914 w 93803"/>
                  <a:gd name="connsiteY15" fmla="*/ 114655 h 119937"/>
                  <a:gd name="connsiteX16" fmla="*/ 75017 w 93803"/>
                  <a:gd name="connsiteY16" fmla="*/ 111313 h 119937"/>
                  <a:gd name="connsiteX17" fmla="*/ 66917 w 93803"/>
                  <a:gd name="connsiteY17" fmla="*/ 111127 h 119937"/>
                  <a:gd name="connsiteX18" fmla="*/ 94042 w 93803"/>
                  <a:gd name="connsiteY18" fmla="*/ 3443 h 119937"/>
                  <a:gd name="connsiteX19" fmla="*/ 57688 w 93803"/>
                  <a:gd name="connsiteY19" fmla="*/ 64155 h 119937"/>
                  <a:gd name="connsiteX20" fmla="*/ 54674 w 93803"/>
                  <a:gd name="connsiteY20" fmla="*/ 69539 h 119937"/>
                  <a:gd name="connsiteX21" fmla="*/ 34143 w 93803"/>
                  <a:gd name="connsiteY21" fmla="*/ 78822 h 119937"/>
                  <a:gd name="connsiteX22" fmla="*/ 21522 w 93803"/>
                  <a:gd name="connsiteY22" fmla="*/ 64712 h 119937"/>
                  <a:gd name="connsiteX23" fmla="*/ 30940 w 93803"/>
                  <a:gd name="connsiteY23" fmla="*/ 24980 h 119937"/>
                  <a:gd name="connsiteX24" fmla="*/ 53732 w 93803"/>
                  <a:gd name="connsiteY24" fmla="*/ 6785 h 119937"/>
                  <a:gd name="connsiteX25" fmla="*/ 69366 w 93803"/>
                  <a:gd name="connsiteY25" fmla="*/ 17553 h 119937"/>
                  <a:gd name="connsiteX26" fmla="*/ 68989 w 93803"/>
                  <a:gd name="connsiteY26" fmla="*/ 20153 h 119937"/>
                  <a:gd name="connsiteX27" fmla="*/ 57688 w 93803"/>
                  <a:gd name="connsiteY27" fmla="*/ 64155 h 119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3803" h="119937">
                    <a:moveTo>
                      <a:pt x="94042" y="3443"/>
                    </a:moveTo>
                    <a:cubicBezTo>
                      <a:pt x="94042" y="2515"/>
                      <a:pt x="93288" y="101"/>
                      <a:pt x="90651" y="101"/>
                    </a:cubicBezTo>
                    <a:cubicBezTo>
                      <a:pt x="90463" y="101"/>
                      <a:pt x="79349" y="2700"/>
                      <a:pt x="73510" y="8085"/>
                    </a:cubicBezTo>
                    <a:cubicBezTo>
                      <a:pt x="70873" y="5114"/>
                      <a:pt x="64469" y="101"/>
                      <a:pt x="53355" y="101"/>
                    </a:cubicBezTo>
                    <a:cubicBezTo>
                      <a:pt x="20581" y="101"/>
                      <a:pt x="238" y="29436"/>
                      <a:pt x="238" y="54872"/>
                    </a:cubicBezTo>
                    <a:cubicBezTo>
                      <a:pt x="238" y="77708"/>
                      <a:pt x="17567" y="85506"/>
                      <a:pt x="33201" y="85506"/>
                    </a:cubicBezTo>
                    <a:cubicBezTo>
                      <a:pt x="42242" y="85506"/>
                      <a:pt x="49777" y="81978"/>
                      <a:pt x="53732" y="79565"/>
                    </a:cubicBezTo>
                    <a:lnTo>
                      <a:pt x="46574" y="107785"/>
                    </a:lnTo>
                    <a:cubicBezTo>
                      <a:pt x="45821" y="110570"/>
                      <a:pt x="45633" y="110756"/>
                      <a:pt x="44314" y="110942"/>
                    </a:cubicBezTo>
                    <a:cubicBezTo>
                      <a:pt x="42242" y="111313"/>
                      <a:pt x="39228" y="111313"/>
                      <a:pt x="37156" y="111313"/>
                    </a:cubicBezTo>
                    <a:cubicBezTo>
                      <a:pt x="33954" y="111313"/>
                      <a:pt x="32824" y="111313"/>
                      <a:pt x="31882" y="112427"/>
                    </a:cubicBezTo>
                    <a:cubicBezTo>
                      <a:pt x="30940" y="113541"/>
                      <a:pt x="30375" y="116512"/>
                      <a:pt x="30375" y="116697"/>
                    </a:cubicBezTo>
                    <a:cubicBezTo>
                      <a:pt x="30375" y="117811"/>
                      <a:pt x="31129" y="120039"/>
                      <a:pt x="34143" y="120039"/>
                    </a:cubicBezTo>
                    <a:cubicBezTo>
                      <a:pt x="40547" y="120039"/>
                      <a:pt x="47516" y="119482"/>
                      <a:pt x="54109" y="119482"/>
                    </a:cubicBezTo>
                    <a:cubicBezTo>
                      <a:pt x="61078" y="119482"/>
                      <a:pt x="68236" y="120039"/>
                      <a:pt x="75017" y="120039"/>
                    </a:cubicBezTo>
                    <a:cubicBezTo>
                      <a:pt x="76336" y="120039"/>
                      <a:pt x="79914" y="120039"/>
                      <a:pt x="79914" y="114655"/>
                    </a:cubicBezTo>
                    <a:cubicBezTo>
                      <a:pt x="79914" y="111499"/>
                      <a:pt x="76712" y="111313"/>
                      <a:pt x="75017" y="111313"/>
                    </a:cubicBezTo>
                    <a:cubicBezTo>
                      <a:pt x="72380" y="111313"/>
                      <a:pt x="69366" y="111313"/>
                      <a:pt x="66917" y="111127"/>
                    </a:cubicBezTo>
                    <a:lnTo>
                      <a:pt x="94042" y="3443"/>
                    </a:lnTo>
                    <a:close/>
                    <a:moveTo>
                      <a:pt x="57688" y="64155"/>
                    </a:moveTo>
                    <a:cubicBezTo>
                      <a:pt x="56746" y="67311"/>
                      <a:pt x="56746" y="67682"/>
                      <a:pt x="54674" y="69539"/>
                    </a:cubicBezTo>
                    <a:cubicBezTo>
                      <a:pt x="48646" y="75480"/>
                      <a:pt x="40735" y="78822"/>
                      <a:pt x="34143" y="78822"/>
                    </a:cubicBezTo>
                    <a:cubicBezTo>
                      <a:pt x="22464" y="78822"/>
                      <a:pt x="21522" y="68796"/>
                      <a:pt x="21522" y="64712"/>
                    </a:cubicBezTo>
                    <a:cubicBezTo>
                      <a:pt x="21522" y="55057"/>
                      <a:pt x="27927" y="32221"/>
                      <a:pt x="30940" y="24980"/>
                    </a:cubicBezTo>
                    <a:cubicBezTo>
                      <a:pt x="36780" y="11427"/>
                      <a:pt x="46009" y="6785"/>
                      <a:pt x="53732" y="6785"/>
                    </a:cubicBezTo>
                    <a:cubicBezTo>
                      <a:pt x="64846" y="6785"/>
                      <a:pt x="69366" y="15511"/>
                      <a:pt x="69366" y="17553"/>
                    </a:cubicBezTo>
                    <a:cubicBezTo>
                      <a:pt x="69366" y="18296"/>
                      <a:pt x="69178" y="19596"/>
                      <a:pt x="68989" y="20153"/>
                    </a:cubicBezTo>
                    <a:lnTo>
                      <a:pt x="57688" y="64155"/>
                    </a:lnTo>
                    <a:close/>
                  </a:path>
                </a:pathLst>
              </a:custGeom>
              <a:solidFill>
                <a:srgbClr val="000000"/>
              </a:solidFill>
              <a:ln w="18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15" name="Freeform 1914">
                <a:extLst>
                  <a:ext uri="{FF2B5EF4-FFF2-40B4-BE49-F238E27FC236}">
                    <a16:creationId xmlns:a16="http://schemas.microsoft.com/office/drawing/2014/main" id="{AFCA492B-D3CD-5958-F08E-2005D88BB742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>
              <a:xfrm>
                <a:off x="7146560" y="4322253"/>
                <a:ext cx="43888" cy="95430"/>
              </a:xfrm>
              <a:custGeom>
                <a:avLst/>
                <a:gdLst>
                  <a:gd name="connsiteX0" fmla="*/ 42436 w 43888"/>
                  <a:gd name="connsiteY0" fmla="*/ 15697 h 95430"/>
                  <a:gd name="connsiteX1" fmla="*/ 44132 w 43888"/>
                  <a:gd name="connsiteY1" fmla="*/ 9941 h 95430"/>
                  <a:gd name="connsiteX2" fmla="*/ 33395 w 43888"/>
                  <a:gd name="connsiteY2" fmla="*/ 101 h 95430"/>
                  <a:gd name="connsiteX3" fmla="*/ 23412 w 43888"/>
                  <a:gd name="connsiteY3" fmla="*/ 8456 h 95430"/>
                  <a:gd name="connsiteX4" fmla="*/ 997 w 43888"/>
                  <a:gd name="connsiteY4" fmla="*/ 89591 h 95430"/>
                  <a:gd name="connsiteX5" fmla="*/ 243 w 43888"/>
                  <a:gd name="connsiteY5" fmla="*/ 92190 h 95430"/>
                  <a:gd name="connsiteX6" fmla="*/ 6648 w 43888"/>
                  <a:gd name="connsiteY6" fmla="*/ 95532 h 95430"/>
                  <a:gd name="connsiteX7" fmla="*/ 9096 w 43888"/>
                  <a:gd name="connsiteY7" fmla="*/ 92561 h 95430"/>
                  <a:gd name="connsiteX8" fmla="*/ 42436 w 43888"/>
                  <a:gd name="connsiteY8" fmla="*/ 15697 h 95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888" h="95430">
                    <a:moveTo>
                      <a:pt x="42436" y="15697"/>
                    </a:moveTo>
                    <a:cubicBezTo>
                      <a:pt x="43378" y="13469"/>
                      <a:pt x="44132" y="11798"/>
                      <a:pt x="44132" y="9941"/>
                    </a:cubicBezTo>
                    <a:cubicBezTo>
                      <a:pt x="44132" y="4557"/>
                      <a:pt x="39234" y="101"/>
                      <a:pt x="33395" y="101"/>
                    </a:cubicBezTo>
                    <a:cubicBezTo>
                      <a:pt x="28121" y="101"/>
                      <a:pt x="24730" y="3629"/>
                      <a:pt x="23412" y="8456"/>
                    </a:cubicBezTo>
                    <a:lnTo>
                      <a:pt x="997" y="89591"/>
                    </a:lnTo>
                    <a:cubicBezTo>
                      <a:pt x="997" y="89962"/>
                      <a:pt x="243" y="92004"/>
                      <a:pt x="243" y="92190"/>
                    </a:cubicBezTo>
                    <a:cubicBezTo>
                      <a:pt x="243" y="94232"/>
                      <a:pt x="5141" y="95532"/>
                      <a:pt x="6648" y="95532"/>
                    </a:cubicBezTo>
                    <a:cubicBezTo>
                      <a:pt x="7778" y="95532"/>
                      <a:pt x="7966" y="94975"/>
                      <a:pt x="9096" y="92561"/>
                    </a:cubicBezTo>
                    <a:lnTo>
                      <a:pt x="42436" y="15697"/>
                    </a:lnTo>
                    <a:close/>
                  </a:path>
                </a:pathLst>
              </a:custGeom>
              <a:solidFill>
                <a:srgbClr val="000000"/>
              </a:solidFill>
              <a:ln w="18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16" name="Freeform 1915">
                <a:extLst>
                  <a:ext uri="{FF2B5EF4-FFF2-40B4-BE49-F238E27FC236}">
                    <a16:creationId xmlns:a16="http://schemas.microsoft.com/office/drawing/2014/main" id="{5245CA30-8565-E6A8-369C-92C27B20901A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>
              <a:xfrm>
                <a:off x="7200055" y="4342119"/>
                <a:ext cx="106612" cy="85404"/>
              </a:xfrm>
              <a:custGeom>
                <a:avLst/>
                <a:gdLst>
                  <a:gd name="connsiteX0" fmla="*/ 94050 w 106612"/>
                  <a:gd name="connsiteY0" fmla="*/ 9570 h 85404"/>
                  <a:gd name="connsiteX1" fmla="*/ 83879 w 106612"/>
                  <a:gd name="connsiteY1" fmla="*/ 22381 h 85404"/>
                  <a:gd name="connsiteX2" fmla="*/ 93297 w 106612"/>
                  <a:gd name="connsiteY2" fmla="*/ 30921 h 85404"/>
                  <a:gd name="connsiteX3" fmla="*/ 106859 w 106612"/>
                  <a:gd name="connsiteY3" fmla="*/ 16439 h 85404"/>
                  <a:gd name="connsiteX4" fmla="*/ 85385 w 106612"/>
                  <a:gd name="connsiteY4" fmla="*/ 101 h 85404"/>
                  <a:gd name="connsiteX5" fmla="*/ 65231 w 106612"/>
                  <a:gd name="connsiteY5" fmla="*/ 11427 h 85404"/>
                  <a:gd name="connsiteX6" fmla="*/ 39237 w 106612"/>
                  <a:gd name="connsiteY6" fmla="*/ 101 h 85404"/>
                  <a:gd name="connsiteX7" fmla="*/ 2695 w 106612"/>
                  <a:gd name="connsiteY7" fmla="*/ 29065 h 85404"/>
                  <a:gd name="connsiteX8" fmla="*/ 7215 w 106612"/>
                  <a:gd name="connsiteY8" fmla="*/ 31664 h 85404"/>
                  <a:gd name="connsiteX9" fmla="*/ 11548 w 106612"/>
                  <a:gd name="connsiteY9" fmla="*/ 29250 h 85404"/>
                  <a:gd name="connsiteX10" fmla="*/ 38295 w 106612"/>
                  <a:gd name="connsiteY10" fmla="*/ 6785 h 85404"/>
                  <a:gd name="connsiteX11" fmla="*/ 48843 w 106612"/>
                  <a:gd name="connsiteY11" fmla="*/ 16068 h 85404"/>
                  <a:gd name="connsiteX12" fmla="*/ 44511 w 106612"/>
                  <a:gd name="connsiteY12" fmla="*/ 36491 h 85404"/>
                  <a:gd name="connsiteX13" fmla="*/ 38107 w 106612"/>
                  <a:gd name="connsiteY13" fmla="*/ 61927 h 85404"/>
                  <a:gd name="connsiteX14" fmla="*/ 22096 w 106612"/>
                  <a:gd name="connsiteY14" fmla="*/ 78822 h 85404"/>
                  <a:gd name="connsiteX15" fmla="*/ 13055 w 106612"/>
                  <a:gd name="connsiteY15" fmla="*/ 76037 h 85404"/>
                  <a:gd name="connsiteX16" fmla="*/ 23226 w 106612"/>
                  <a:gd name="connsiteY16" fmla="*/ 63226 h 85404"/>
                  <a:gd name="connsiteX17" fmla="*/ 13808 w 106612"/>
                  <a:gd name="connsiteY17" fmla="*/ 54686 h 85404"/>
                  <a:gd name="connsiteX18" fmla="*/ 246 w 106612"/>
                  <a:gd name="connsiteY18" fmla="*/ 69168 h 85404"/>
                  <a:gd name="connsiteX19" fmla="*/ 21719 w 106612"/>
                  <a:gd name="connsiteY19" fmla="*/ 85506 h 85404"/>
                  <a:gd name="connsiteX20" fmla="*/ 41874 w 106612"/>
                  <a:gd name="connsiteY20" fmla="*/ 74181 h 85404"/>
                  <a:gd name="connsiteX21" fmla="*/ 67868 w 106612"/>
                  <a:gd name="connsiteY21" fmla="*/ 85506 h 85404"/>
                  <a:gd name="connsiteX22" fmla="*/ 104410 w 106612"/>
                  <a:gd name="connsiteY22" fmla="*/ 56543 h 85404"/>
                  <a:gd name="connsiteX23" fmla="*/ 99889 w 106612"/>
                  <a:gd name="connsiteY23" fmla="*/ 53943 h 85404"/>
                  <a:gd name="connsiteX24" fmla="*/ 95557 w 106612"/>
                  <a:gd name="connsiteY24" fmla="*/ 56357 h 85404"/>
                  <a:gd name="connsiteX25" fmla="*/ 68810 w 106612"/>
                  <a:gd name="connsiteY25" fmla="*/ 78822 h 85404"/>
                  <a:gd name="connsiteX26" fmla="*/ 58261 w 106612"/>
                  <a:gd name="connsiteY26" fmla="*/ 69539 h 85404"/>
                  <a:gd name="connsiteX27" fmla="*/ 62405 w 106612"/>
                  <a:gd name="connsiteY27" fmla="*/ 48930 h 85404"/>
                  <a:gd name="connsiteX28" fmla="*/ 68998 w 106612"/>
                  <a:gd name="connsiteY28" fmla="*/ 23680 h 85404"/>
                  <a:gd name="connsiteX29" fmla="*/ 85009 w 106612"/>
                  <a:gd name="connsiteY29" fmla="*/ 6785 h 85404"/>
                  <a:gd name="connsiteX30" fmla="*/ 94050 w 106612"/>
                  <a:gd name="connsiteY30" fmla="*/ 9570 h 85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6612" h="85404">
                    <a:moveTo>
                      <a:pt x="94050" y="9570"/>
                    </a:moveTo>
                    <a:cubicBezTo>
                      <a:pt x="87269" y="11427"/>
                      <a:pt x="83879" y="17739"/>
                      <a:pt x="83879" y="22381"/>
                    </a:cubicBezTo>
                    <a:cubicBezTo>
                      <a:pt x="83879" y="26465"/>
                      <a:pt x="87081" y="30921"/>
                      <a:pt x="93297" y="30921"/>
                    </a:cubicBezTo>
                    <a:cubicBezTo>
                      <a:pt x="99889" y="30921"/>
                      <a:pt x="106859" y="25537"/>
                      <a:pt x="106859" y="16439"/>
                    </a:cubicBezTo>
                    <a:cubicBezTo>
                      <a:pt x="106859" y="6599"/>
                      <a:pt x="96875" y="101"/>
                      <a:pt x="85385" y="101"/>
                    </a:cubicBezTo>
                    <a:cubicBezTo>
                      <a:pt x="74649" y="101"/>
                      <a:pt x="67679" y="8085"/>
                      <a:pt x="65231" y="11427"/>
                    </a:cubicBezTo>
                    <a:cubicBezTo>
                      <a:pt x="60522" y="3629"/>
                      <a:pt x="49973" y="101"/>
                      <a:pt x="39237" y="101"/>
                    </a:cubicBezTo>
                    <a:cubicBezTo>
                      <a:pt x="15503" y="101"/>
                      <a:pt x="2695" y="22938"/>
                      <a:pt x="2695" y="29065"/>
                    </a:cubicBezTo>
                    <a:cubicBezTo>
                      <a:pt x="2695" y="31664"/>
                      <a:pt x="5520" y="31664"/>
                      <a:pt x="7215" y="31664"/>
                    </a:cubicBezTo>
                    <a:cubicBezTo>
                      <a:pt x="9476" y="31664"/>
                      <a:pt x="10794" y="31664"/>
                      <a:pt x="11548" y="29250"/>
                    </a:cubicBezTo>
                    <a:cubicBezTo>
                      <a:pt x="17010" y="12355"/>
                      <a:pt x="30572" y="6785"/>
                      <a:pt x="38295" y="6785"/>
                    </a:cubicBezTo>
                    <a:cubicBezTo>
                      <a:pt x="45453" y="6785"/>
                      <a:pt x="48843" y="10127"/>
                      <a:pt x="48843" y="16068"/>
                    </a:cubicBezTo>
                    <a:cubicBezTo>
                      <a:pt x="48843" y="19596"/>
                      <a:pt x="46206" y="29807"/>
                      <a:pt x="44511" y="36491"/>
                    </a:cubicBezTo>
                    <a:lnTo>
                      <a:pt x="38107" y="61927"/>
                    </a:lnTo>
                    <a:cubicBezTo>
                      <a:pt x="35281" y="73252"/>
                      <a:pt x="28500" y="78822"/>
                      <a:pt x="22096" y="78822"/>
                    </a:cubicBezTo>
                    <a:cubicBezTo>
                      <a:pt x="21154" y="78822"/>
                      <a:pt x="16822" y="78822"/>
                      <a:pt x="13055" y="76037"/>
                    </a:cubicBezTo>
                    <a:cubicBezTo>
                      <a:pt x="19836" y="74181"/>
                      <a:pt x="23226" y="67868"/>
                      <a:pt x="23226" y="63226"/>
                    </a:cubicBezTo>
                    <a:cubicBezTo>
                      <a:pt x="23226" y="59142"/>
                      <a:pt x="20024" y="54686"/>
                      <a:pt x="13808" y="54686"/>
                    </a:cubicBezTo>
                    <a:cubicBezTo>
                      <a:pt x="7215" y="54686"/>
                      <a:pt x="246" y="60070"/>
                      <a:pt x="246" y="69168"/>
                    </a:cubicBezTo>
                    <a:cubicBezTo>
                      <a:pt x="246" y="79008"/>
                      <a:pt x="10229" y="85506"/>
                      <a:pt x="21719" y="85506"/>
                    </a:cubicBezTo>
                    <a:cubicBezTo>
                      <a:pt x="32456" y="85506"/>
                      <a:pt x="39425" y="77522"/>
                      <a:pt x="41874" y="74181"/>
                    </a:cubicBezTo>
                    <a:cubicBezTo>
                      <a:pt x="46583" y="81978"/>
                      <a:pt x="57131" y="85506"/>
                      <a:pt x="67868" y="85506"/>
                    </a:cubicBezTo>
                    <a:cubicBezTo>
                      <a:pt x="91601" y="85506"/>
                      <a:pt x="104410" y="62669"/>
                      <a:pt x="104410" y="56543"/>
                    </a:cubicBezTo>
                    <a:cubicBezTo>
                      <a:pt x="104410" y="53943"/>
                      <a:pt x="101585" y="53943"/>
                      <a:pt x="99889" y="53943"/>
                    </a:cubicBezTo>
                    <a:cubicBezTo>
                      <a:pt x="97629" y="53943"/>
                      <a:pt x="96310" y="53943"/>
                      <a:pt x="95557" y="56357"/>
                    </a:cubicBezTo>
                    <a:cubicBezTo>
                      <a:pt x="90094" y="73252"/>
                      <a:pt x="76532" y="78822"/>
                      <a:pt x="68810" y="78822"/>
                    </a:cubicBezTo>
                    <a:cubicBezTo>
                      <a:pt x="61652" y="78822"/>
                      <a:pt x="58261" y="75480"/>
                      <a:pt x="58261" y="69539"/>
                    </a:cubicBezTo>
                    <a:cubicBezTo>
                      <a:pt x="58261" y="65640"/>
                      <a:pt x="60710" y="55800"/>
                      <a:pt x="62405" y="48930"/>
                    </a:cubicBezTo>
                    <a:cubicBezTo>
                      <a:pt x="63724" y="44103"/>
                      <a:pt x="68056" y="26651"/>
                      <a:pt x="68998" y="23680"/>
                    </a:cubicBezTo>
                    <a:cubicBezTo>
                      <a:pt x="71823" y="12541"/>
                      <a:pt x="78416" y="6785"/>
                      <a:pt x="85009" y="6785"/>
                    </a:cubicBezTo>
                    <a:cubicBezTo>
                      <a:pt x="85951" y="6785"/>
                      <a:pt x="90283" y="6785"/>
                      <a:pt x="94050" y="95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17" name="Freeform 1916">
                <a:extLst>
                  <a:ext uri="{FF2B5EF4-FFF2-40B4-BE49-F238E27FC236}">
                    <a16:creationId xmlns:a16="http://schemas.microsoft.com/office/drawing/2014/main" id="{F6B584BB-0F63-F6A9-7036-9C74F915C6D6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>
              <a:xfrm>
                <a:off x="7323230" y="4263214"/>
                <a:ext cx="39951" cy="87465"/>
              </a:xfrm>
              <a:custGeom>
                <a:avLst/>
                <a:gdLst>
                  <a:gd name="connsiteX0" fmla="*/ 36776 w 39951"/>
                  <a:gd name="connsiteY0" fmla="*/ 5036 h 87465"/>
                  <a:gd name="connsiteX1" fmla="*/ 31502 w 39951"/>
                  <a:gd name="connsiteY1" fmla="*/ 97 h 87465"/>
                  <a:gd name="connsiteX2" fmla="*/ 24118 w 39951"/>
                  <a:gd name="connsiteY2" fmla="*/ 7245 h 87465"/>
                  <a:gd name="connsiteX3" fmla="*/ 29392 w 39951"/>
                  <a:gd name="connsiteY3" fmla="*/ 12184 h 87465"/>
                  <a:gd name="connsiteX4" fmla="*/ 36776 w 39951"/>
                  <a:gd name="connsiteY4" fmla="*/ 5036 h 87465"/>
                  <a:gd name="connsiteX5" fmla="*/ 9878 w 39951"/>
                  <a:gd name="connsiteY5" fmla="*/ 71057 h 87465"/>
                  <a:gd name="connsiteX6" fmla="*/ 8691 w 39951"/>
                  <a:gd name="connsiteY6" fmla="*/ 76516 h 87465"/>
                  <a:gd name="connsiteX7" fmla="*/ 21217 w 39951"/>
                  <a:gd name="connsiteY7" fmla="*/ 87563 h 87465"/>
                  <a:gd name="connsiteX8" fmla="*/ 40204 w 39951"/>
                  <a:gd name="connsiteY8" fmla="*/ 67678 h 87465"/>
                  <a:gd name="connsiteX9" fmla="*/ 38094 w 39951"/>
                  <a:gd name="connsiteY9" fmla="*/ 65989 h 87465"/>
                  <a:gd name="connsiteX10" fmla="*/ 35589 w 39951"/>
                  <a:gd name="connsiteY10" fmla="*/ 68198 h 87465"/>
                  <a:gd name="connsiteX11" fmla="*/ 21613 w 39951"/>
                  <a:gd name="connsiteY11" fmla="*/ 83924 h 87465"/>
                  <a:gd name="connsiteX12" fmla="*/ 18317 w 39951"/>
                  <a:gd name="connsiteY12" fmla="*/ 79375 h 87465"/>
                  <a:gd name="connsiteX13" fmla="*/ 20426 w 39951"/>
                  <a:gd name="connsiteY13" fmla="*/ 71057 h 87465"/>
                  <a:gd name="connsiteX14" fmla="*/ 24645 w 39951"/>
                  <a:gd name="connsiteY14" fmla="*/ 60660 h 87465"/>
                  <a:gd name="connsiteX15" fmla="*/ 31106 w 39951"/>
                  <a:gd name="connsiteY15" fmla="*/ 44155 h 87465"/>
                  <a:gd name="connsiteX16" fmla="*/ 31897 w 39951"/>
                  <a:gd name="connsiteY16" fmla="*/ 39996 h 87465"/>
                  <a:gd name="connsiteX17" fmla="*/ 19371 w 39951"/>
                  <a:gd name="connsiteY17" fmla="*/ 28949 h 87465"/>
                  <a:gd name="connsiteX18" fmla="*/ 253 w 39951"/>
                  <a:gd name="connsiteY18" fmla="*/ 48833 h 87465"/>
                  <a:gd name="connsiteX19" fmla="*/ 2494 w 39951"/>
                  <a:gd name="connsiteY19" fmla="*/ 50523 h 87465"/>
                  <a:gd name="connsiteX20" fmla="*/ 4868 w 39951"/>
                  <a:gd name="connsiteY20" fmla="*/ 48444 h 87465"/>
                  <a:gd name="connsiteX21" fmla="*/ 18976 w 39951"/>
                  <a:gd name="connsiteY21" fmla="*/ 32588 h 87465"/>
                  <a:gd name="connsiteX22" fmla="*/ 22272 w 39951"/>
                  <a:gd name="connsiteY22" fmla="*/ 37137 h 87465"/>
                  <a:gd name="connsiteX23" fmla="*/ 18185 w 39951"/>
                  <a:gd name="connsiteY23" fmla="*/ 50133 h 87465"/>
                  <a:gd name="connsiteX24" fmla="*/ 9878 w 39951"/>
                  <a:gd name="connsiteY24" fmla="*/ 71057 h 87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951" h="87465">
                    <a:moveTo>
                      <a:pt x="36776" y="5036"/>
                    </a:moveTo>
                    <a:cubicBezTo>
                      <a:pt x="36776" y="2956"/>
                      <a:pt x="35194" y="97"/>
                      <a:pt x="31502" y="97"/>
                    </a:cubicBezTo>
                    <a:cubicBezTo>
                      <a:pt x="27942" y="97"/>
                      <a:pt x="24118" y="3476"/>
                      <a:pt x="24118" y="7245"/>
                    </a:cubicBezTo>
                    <a:cubicBezTo>
                      <a:pt x="24118" y="9454"/>
                      <a:pt x="25832" y="12184"/>
                      <a:pt x="29392" y="12184"/>
                    </a:cubicBezTo>
                    <a:cubicBezTo>
                      <a:pt x="33216" y="12184"/>
                      <a:pt x="36776" y="8545"/>
                      <a:pt x="36776" y="5036"/>
                    </a:cubicBezTo>
                    <a:close/>
                    <a:moveTo>
                      <a:pt x="9878" y="71057"/>
                    </a:moveTo>
                    <a:cubicBezTo>
                      <a:pt x="9351" y="72747"/>
                      <a:pt x="8691" y="74306"/>
                      <a:pt x="8691" y="76516"/>
                    </a:cubicBezTo>
                    <a:cubicBezTo>
                      <a:pt x="8691" y="82624"/>
                      <a:pt x="13965" y="87563"/>
                      <a:pt x="21217" y="87563"/>
                    </a:cubicBezTo>
                    <a:cubicBezTo>
                      <a:pt x="34403" y="87563"/>
                      <a:pt x="40204" y="69628"/>
                      <a:pt x="40204" y="67678"/>
                    </a:cubicBezTo>
                    <a:cubicBezTo>
                      <a:pt x="40204" y="65989"/>
                      <a:pt x="38490" y="65989"/>
                      <a:pt x="38094" y="65989"/>
                    </a:cubicBezTo>
                    <a:cubicBezTo>
                      <a:pt x="36249" y="65989"/>
                      <a:pt x="36117" y="66768"/>
                      <a:pt x="35589" y="68198"/>
                    </a:cubicBezTo>
                    <a:cubicBezTo>
                      <a:pt x="32557" y="78595"/>
                      <a:pt x="26755" y="83924"/>
                      <a:pt x="21613" y="83924"/>
                    </a:cubicBezTo>
                    <a:cubicBezTo>
                      <a:pt x="18976" y="83924"/>
                      <a:pt x="18317" y="82234"/>
                      <a:pt x="18317" y="79375"/>
                    </a:cubicBezTo>
                    <a:cubicBezTo>
                      <a:pt x="18317" y="76386"/>
                      <a:pt x="19239" y="73916"/>
                      <a:pt x="20426" y="71057"/>
                    </a:cubicBezTo>
                    <a:cubicBezTo>
                      <a:pt x="21745" y="67548"/>
                      <a:pt x="23195" y="64039"/>
                      <a:pt x="24645" y="60660"/>
                    </a:cubicBezTo>
                    <a:cubicBezTo>
                      <a:pt x="25832" y="57541"/>
                      <a:pt x="30579" y="45714"/>
                      <a:pt x="31106" y="44155"/>
                    </a:cubicBezTo>
                    <a:cubicBezTo>
                      <a:pt x="31502" y="42855"/>
                      <a:pt x="31897" y="41296"/>
                      <a:pt x="31897" y="39996"/>
                    </a:cubicBezTo>
                    <a:cubicBezTo>
                      <a:pt x="31897" y="33888"/>
                      <a:pt x="26623" y="28949"/>
                      <a:pt x="19371" y="28949"/>
                    </a:cubicBezTo>
                    <a:cubicBezTo>
                      <a:pt x="6318" y="28949"/>
                      <a:pt x="253" y="46624"/>
                      <a:pt x="253" y="48833"/>
                    </a:cubicBezTo>
                    <a:cubicBezTo>
                      <a:pt x="253" y="50523"/>
                      <a:pt x="2099" y="50523"/>
                      <a:pt x="2494" y="50523"/>
                    </a:cubicBezTo>
                    <a:cubicBezTo>
                      <a:pt x="4340" y="50523"/>
                      <a:pt x="4472" y="49873"/>
                      <a:pt x="4868" y="48444"/>
                    </a:cubicBezTo>
                    <a:cubicBezTo>
                      <a:pt x="8296" y="37267"/>
                      <a:pt x="14097" y="32588"/>
                      <a:pt x="18976" y="32588"/>
                    </a:cubicBezTo>
                    <a:cubicBezTo>
                      <a:pt x="21085" y="32588"/>
                      <a:pt x="22272" y="33628"/>
                      <a:pt x="22272" y="37137"/>
                    </a:cubicBezTo>
                    <a:cubicBezTo>
                      <a:pt x="22272" y="40126"/>
                      <a:pt x="21481" y="42075"/>
                      <a:pt x="18185" y="50133"/>
                    </a:cubicBezTo>
                    <a:lnTo>
                      <a:pt x="9878" y="71057"/>
                    </a:lnTo>
                    <a:close/>
                  </a:path>
                </a:pathLst>
              </a:custGeom>
              <a:solidFill>
                <a:srgbClr val="000000"/>
              </a:solidFill>
              <a:ln w="18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18" name="Freeform 1917">
                <a:extLst>
                  <a:ext uri="{FF2B5EF4-FFF2-40B4-BE49-F238E27FC236}">
                    <a16:creationId xmlns:a16="http://schemas.microsoft.com/office/drawing/2014/main" id="{5850D768-0E43-AB9E-64AD-A2D3C4F8061A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>
              <a:xfrm>
                <a:off x="7325076" y="4381742"/>
                <a:ext cx="67772" cy="91494"/>
              </a:xfrm>
              <a:custGeom>
                <a:avLst/>
                <a:gdLst>
                  <a:gd name="connsiteX0" fmla="*/ 67498 w 67772"/>
                  <a:gd name="connsiteY0" fmla="*/ 4003 h 91494"/>
                  <a:gd name="connsiteX1" fmla="*/ 68025 w 67772"/>
                  <a:gd name="connsiteY1" fmla="*/ 1923 h 91494"/>
                  <a:gd name="connsiteX2" fmla="*/ 65915 w 67772"/>
                  <a:gd name="connsiteY2" fmla="*/ 104 h 91494"/>
                  <a:gd name="connsiteX3" fmla="*/ 49038 w 67772"/>
                  <a:gd name="connsiteY3" fmla="*/ 1403 h 91494"/>
                  <a:gd name="connsiteX4" fmla="*/ 46137 w 67772"/>
                  <a:gd name="connsiteY4" fmla="*/ 4392 h 91494"/>
                  <a:gd name="connsiteX5" fmla="*/ 49566 w 67772"/>
                  <a:gd name="connsiteY5" fmla="*/ 6212 h 91494"/>
                  <a:gd name="connsiteX6" fmla="*/ 55895 w 67772"/>
                  <a:gd name="connsiteY6" fmla="*/ 8161 h 91494"/>
                  <a:gd name="connsiteX7" fmla="*/ 55367 w 67772"/>
                  <a:gd name="connsiteY7" fmla="*/ 11021 h 91494"/>
                  <a:gd name="connsiteX8" fmla="*/ 47852 w 67772"/>
                  <a:gd name="connsiteY8" fmla="*/ 40652 h 91494"/>
                  <a:gd name="connsiteX9" fmla="*/ 34271 w 67772"/>
                  <a:gd name="connsiteY9" fmla="*/ 32984 h 91494"/>
                  <a:gd name="connsiteX10" fmla="*/ 253 w 67772"/>
                  <a:gd name="connsiteY10" fmla="*/ 70024 h 91494"/>
                  <a:gd name="connsiteX11" fmla="*/ 20162 w 67772"/>
                  <a:gd name="connsiteY11" fmla="*/ 91598 h 91494"/>
                  <a:gd name="connsiteX12" fmla="*/ 38886 w 67772"/>
                  <a:gd name="connsiteY12" fmla="*/ 82501 h 91494"/>
                  <a:gd name="connsiteX13" fmla="*/ 52466 w 67772"/>
                  <a:gd name="connsiteY13" fmla="*/ 91598 h 91494"/>
                  <a:gd name="connsiteX14" fmla="*/ 62883 w 67772"/>
                  <a:gd name="connsiteY14" fmla="*/ 84710 h 91494"/>
                  <a:gd name="connsiteX15" fmla="*/ 67498 w 67772"/>
                  <a:gd name="connsiteY15" fmla="*/ 71714 h 91494"/>
                  <a:gd name="connsiteX16" fmla="*/ 65388 w 67772"/>
                  <a:gd name="connsiteY16" fmla="*/ 70024 h 91494"/>
                  <a:gd name="connsiteX17" fmla="*/ 62487 w 67772"/>
                  <a:gd name="connsiteY17" fmla="*/ 74053 h 91494"/>
                  <a:gd name="connsiteX18" fmla="*/ 52862 w 67772"/>
                  <a:gd name="connsiteY18" fmla="*/ 87959 h 91494"/>
                  <a:gd name="connsiteX19" fmla="*/ 48511 w 67772"/>
                  <a:gd name="connsiteY19" fmla="*/ 81591 h 91494"/>
                  <a:gd name="connsiteX20" fmla="*/ 49170 w 67772"/>
                  <a:gd name="connsiteY20" fmla="*/ 76262 h 91494"/>
                  <a:gd name="connsiteX21" fmla="*/ 67498 w 67772"/>
                  <a:gd name="connsiteY21" fmla="*/ 4003 h 91494"/>
                  <a:gd name="connsiteX22" fmla="*/ 39413 w 67772"/>
                  <a:gd name="connsiteY22" fmla="*/ 74053 h 91494"/>
                  <a:gd name="connsiteX23" fmla="*/ 32688 w 67772"/>
                  <a:gd name="connsiteY23" fmla="*/ 82761 h 91494"/>
                  <a:gd name="connsiteX24" fmla="*/ 20558 w 67772"/>
                  <a:gd name="connsiteY24" fmla="*/ 87959 h 91494"/>
                  <a:gd name="connsiteX25" fmla="*/ 10933 w 67772"/>
                  <a:gd name="connsiteY25" fmla="*/ 75353 h 91494"/>
                  <a:gd name="connsiteX26" fmla="*/ 17789 w 67772"/>
                  <a:gd name="connsiteY26" fmla="*/ 48970 h 91494"/>
                  <a:gd name="connsiteX27" fmla="*/ 34271 w 67772"/>
                  <a:gd name="connsiteY27" fmla="*/ 36623 h 91494"/>
                  <a:gd name="connsiteX28" fmla="*/ 46006 w 67772"/>
                  <a:gd name="connsiteY28" fmla="*/ 47930 h 91494"/>
                  <a:gd name="connsiteX29" fmla="*/ 45610 w 67772"/>
                  <a:gd name="connsiteY29" fmla="*/ 49750 h 91494"/>
                  <a:gd name="connsiteX30" fmla="*/ 39413 w 67772"/>
                  <a:gd name="connsiteY30" fmla="*/ 74053 h 91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7772" h="91494">
                    <a:moveTo>
                      <a:pt x="67498" y="4003"/>
                    </a:moveTo>
                    <a:cubicBezTo>
                      <a:pt x="67630" y="3743"/>
                      <a:pt x="68025" y="2053"/>
                      <a:pt x="68025" y="1923"/>
                    </a:cubicBezTo>
                    <a:cubicBezTo>
                      <a:pt x="68025" y="1273"/>
                      <a:pt x="67498" y="104"/>
                      <a:pt x="65915" y="104"/>
                    </a:cubicBezTo>
                    <a:cubicBezTo>
                      <a:pt x="63278" y="104"/>
                      <a:pt x="52335" y="1143"/>
                      <a:pt x="49038" y="1403"/>
                    </a:cubicBezTo>
                    <a:cubicBezTo>
                      <a:pt x="47983" y="1533"/>
                      <a:pt x="46137" y="1663"/>
                      <a:pt x="46137" y="4392"/>
                    </a:cubicBezTo>
                    <a:cubicBezTo>
                      <a:pt x="46137" y="6212"/>
                      <a:pt x="47983" y="6212"/>
                      <a:pt x="49566" y="6212"/>
                    </a:cubicBezTo>
                    <a:cubicBezTo>
                      <a:pt x="55895" y="6212"/>
                      <a:pt x="55895" y="7122"/>
                      <a:pt x="55895" y="8161"/>
                    </a:cubicBezTo>
                    <a:cubicBezTo>
                      <a:pt x="55895" y="9071"/>
                      <a:pt x="55631" y="9851"/>
                      <a:pt x="55367" y="11021"/>
                    </a:cubicBezTo>
                    <a:lnTo>
                      <a:pt x="47852" y="40652"/>
                    </a:lnTo>
                    <a:cubicBezTo>
                      <a:pt x="45083" y="36364"/>
                      <a:pt x="40600" y="32984"/>
                      <a:pt x="34271" y="32984"/>
                    </a:cubicBezTo>
                    <a:cubicBezTo>
                      <a:pt x="17394" y="32984"/>
                      <a:pt x="253" y="51309"/>
                      <a:pt x="253" y="70024"/>
                    </a:cubicBezTo>
                    <a:cubicBezTo>
                      <a:pt x="253" y="82631"/>
                      <a:pt x="8823" y="91598"/>
                      <a:pt x="20162" y="91598"/>
                    </a:cubicBezTo>
                    <a:cubicBezTo>
                      <a:pt x="27283" y="91598"/>
                      <a:pt x="33611" y="87569"/>
                      <a:pt x="38886" y="82501"/>
                    </a:cubicBezTo>
                    <a:cubicBezTo>
                      <a:pt x="41391" y="90299"/>
                      <a:pt x="49038" y="91598"/>
                      <a:pt x="52466" y="91598"/>
                    </a:cubicBezTo>
                    <a:cubicBezTo>
                      <a:pt x="57213" y="91598"/>
                      <a:pt x="60509" y="88739"/>
                      <a:pt x="62883" y="84710"/>
                    </a:cubicBezTo>
                    <a:cubicBezTo>
                      <a:pt x="65784" y="79641"/>
                      <a:pt x="67498" y="72234"/>
                      <a:pt x="67498" y="71714"/>
                    </a:cubicBezTo>
                    <a:cubicBezTo>
                      <a:pt x="67498" y="70024"/>
                      <a:pt x="65784" y="70024"/>
                      <a:pt x="65388" y="70024"/>
                    </a:cubicBezTo>
                    <a:cubicBezTo>
                      <a:pt x="63542" y="70024"/>
                      <a:pt x="63410" y="70544"/>
                      <a:pt x="62487" y="74053"/>
                    </a:cubicBezTo>
                    <a:cubicBezTo>
                      <a:pt x="60905" y="80291"/>
                      <a:pt x="58400" y="87959"/>
                      <a:pt x="52862" y="87959"/>
                    </a:cubicBezTo>
                    <a:cubicBezTo>
                      <a:pt x="49434" y="87959"/>
                      <a:pt x="48511" y="85100"/>
                      <a:pt x="48511" y="81591"/>
                    </a:cubicBezTo>
                    <a:cubicBezTo>
                      <a:pt x="48511" y="79122"/>
                      <a:pt x="48775" y="77952"/>
                      <a:pt x="49170" y="76262"/>
                    </a:cubicBezTo>
                    <a:lnTo>
                      <a:pt x="67498" y="4003"/>
                    </a:lnTo>
                    <a:close/>
                    <a:moveTo>
                      <a:pt x="39413" y="74053"/>
                    </a:moveTo>
                    <a:cubicBezTo>
                      <a:pt x="38490" y="77692"/>
                      <a:pt x="35589" y="80291"/>
                      <a:pt x="32688" y="82761"/>
                    </a:cubicBezTo>
                    <a:cubicBezTo>
                      <a:pt x="31502" y="83800"/>
                      <a:pt x="26228" y="87959"/>
                      <a:pt x="20558" y="87959"/>
                    </a:cubicBezTo>
                    <a:cubicBezTo>
                      <a:pt x="15679" y="87959"/>
                      <a:pt x="10933" y="84580"/>
                      <a:pt x="10933" y="75353"/>
                    </a:cubicBezTo>
                    <a:cubicBezTo>
                      <a:pt x="10933" y="68465"/>
                      <a:pt x="14756" y="54169"/>
                      <a:pt x="17789" y="48970"/>
                    </a:cubicBezTo>
                    <a:cubicBezTo>
                      <a:pt x="23854" y="38573"/>
                      <a:pt x="30579" y="36623"/>
                      <a:pt x="34271" y="36623"/>
                    </a:cubicBezTo>
                    <a:cubicBezTo>
                      <a:pt x="43500" y="36623"/>
                      <a:pt x="46006" y="46501"/>
                      <a:pt x="46006" y="47930"/>
                    </a:cubicBezTo>
                    <a:cubicBezTo>
                      <a:pt x="46006" y="48450"/>
                      <a:pt x="45742" y="49360"/>
                      <a:pt x="45610" y="49750"/>
                    </a:cubicBezTo>
                    <a:lnTo>
                      <a:pt x="39413" y="74053"/>
                    </a:lnTo>
                    <a:close/>
                  </a:path>
                </a:pathLst>
              </a:custGeom>
              <a:solidFill>
                <a:srgbClr val="000000"/>
              </a:solidFill>
              <a:ln w="18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19" name="Freeform 1918">
                <a:extLst>
                  <a:ext uri="{FF2B5EF4-FFF2-40B4-BE49-F238E27FC236}">
                    <a16:creationId xmlns:a16="http://schemas.microsoft.com/office/drawing/2014/main" id="{920FB216-B47E-FEB7-273A-76A2689B62F0}"/>
                  </a:ext>
                </a:extLst>
              </p:cNvPr>
              <p:cNvSpPr/>
              <p:nvPr>
                <p:custDataLst>
                  <p:tags r:id="rId54"/>
                </p:custDataLst>
              </p:nvPr>
            </p:nvSpPr>
            <p:spPr>
              <a:xfrm>
                <a:off x="7410533" y="4221426"/>
                <a:ext cx="98494" cy="87855"/>
              </a:xfrm>
              <a:custGeom>
                <a:avLst/>
                <a:gdLst>
                  <a:gd name="connsiteX0" fmla="*/ 58668 w 98494"/>
                  <a:gd name="connsiteY0" fmla="*/ 9322 h 87855"/>
                  <a:gd name="connsiteX1" fmla="*/ 62756 w 98494"/>
                  <a:gd name="connsiteY1" fmla="*/ 4904 h 87855"/>
                  <a:gd name="connsiteX2" fmla="*/ 70667 w 98494"/>
                  <a:gd name="connsiteY2" fmla="*/ 4774 h 87855"/>
                  <a:gd name="connsiteX3" fmla="*/ 85434 w 98494"/>
                  <a:gd name="connsiteY3" fmla="*/ 5813 h 87855"/>
                  <a:gd name="connsiteX4" fmla="*/ 91631 w 98494"/>
                  <a:gd name="connsiteY4" fmla="*/ 16080 h 87855"/>
                  <a:gd name="connsiteX5" fmla="*/ 90708 w 98494"/>
                  <a:gd name="connsiteY5" fmla="*/ 26608 h 87855"/>
                  <a:gd name="connsiteX6" fmla="*/ 90445 w 98494"/>
                  <a:gd name="connsiteY6" fmla="*/ 28037 h 87855"/>
                  <a:gd name="connsiteX7" fmla="*/ 92686 w 98494"/>
                  <a:gd name="connsiteY7" fmla="*/ 29987 h 87855"/>
                  <a:gd name="connsiteX8" fmla="*/ 95191 w 98494"/>
                  <a:gd name="connsiteY8" fmla="*/ 26738 h 87855"/>
                  <a:gd name="connsiteX9" fmla="*/ 98751 w 98494"/>
                  <a:gd name="connsiteY9" fmla="*/ 1914 h 87855"/>
                  <a:gd name="connsiteX10" fmla="*/ 94796 w 98494"/>
                  <a:gd name="connsiteY10" fmla="*/ 95 h 87855"/>
                  <a:gd name="connsiteX11" fmla="*/ 13706 w 98494"/>
                  <a:gd name="connsiteY11" fmla="*/ 95 h 87855"/>
                  <a:gd name="connsiteX12" fmla="*/ 9223 w 98494"/>
                  <a:gd name="connsiteY12" fmla="*/ 2824 h 87855"/>
                  <a:gd name="connsiteX13" fmla="*/ 917 w 98494"/>
                  <a:gd name="connsiteY13" fmla="*/ 25828 h 87855"/>
                  <a:gd name="connsiteX14" fmla="*/ 257 w 98494"/>
                  <a:gd name="connsiteY14" fmla="*/ 28167 h 87855"/>
                  <a:gd name="connsiteX15" fmla="*/ 2499 w 98494"/>
                  <a:gd name="connsiteY15" fmla="*/ 29987 h 87855"/>
                  <a:gd name="connsiteX16" fmla="*/ 5268 w 98494"/>
                  <a:gd name="connsiteY16" fmla="*/ 26867 h 87855"/>
                  <a:gd name="connsiteX17" fmla="*/ 37308 w 98494"/>
                  <a:gd name="connsiteY17" fmla="*/ 4774 h 87855"/>
                  <a:gd name="connsiteX18" fmla="*/ 42846 w 98494"/>
                  <a:gd name="connsiteY18" fmla="*/ 4774 h 87855"/>
                  <a:gd name="connsiteX19" fmla="*/ 46933 w 98494"/>
                  <a:gd name="connsiteY19" fmla="*/ 6073 h 87855"/>
                  <a:gd name="connsiteX20" fmla="*/ 46406 w 98494"/>
                  <a:gd name="connsiteY20" fmla="*/ 8803 h 87855"/>
                  <a:gd name="connsiteX21" fmla="*/ 29001 w 98494"/>
                  <a:gd name="connsiteY21" fmla="*/ 77163 h 87855"/>
                  <a:gd name="connsiteX22" fmla="*/ 13574 w 98494"/>
                  <a:gd name="connsiteY22" fmla="*/ 83272 h 87855"/>
                  <a:gd name="connsiteX23" fmla="*/ 7641 w 98494"/>
                  <a:gd name="connsiteY23" fmla="*/ 86131 h 87855"/>
                  <a:gd name="connsiteX24" fmla="*/ 9883 w 98494"/>
                  <a:gd name="connsiteY24" fmla="*/ 87950 h 87855"/>
                  <a:gd name="connsiteX25" fmla="*/ 21222 w 98494"/>
                  <a:gd name="connsiteY25" fmla="*/ 87561 h 87855"/>
                  <a:gd name="connsiteX26" fmla="*/ 32561 w 98494"/>
                  <a:gd name="connsiteY26" fmla="*/ 87431 h 87855"/>
                  <a:gd name="connsiteX27" fmla="*/ 44428 w 98494"/>
                  <a:gd name="connsiteY27" fmla="*/ 87561 h 87855"/>
                  <a:gd name="connsiteX28" fmla="*/ 55504 w 98494"/>
                  <a:gd name="connsiteY28" fmla="*/ 87950 h 87855"/>
                  <a:gd name="connsiteX29" fmla="*/ 58536 w 98494"/>
                  <a:gd name="connsiteY29" fmla="*/ 85091 h 87855"/>
                  <a:gd name="connsiteX30" fmla="*/ 53130 w 98494"/>
                  <a:gd name="connsiteY30" fmla="*/ 83272 h 87855"/>
                  <a:gd name="connsiteX31" fmla="*/ 45483 w 98494"/>
                  <a:gd name="connsiteY31" fmla="*/ 83012 h 87855"/>
                  <a:gd name="connsiteX32" fmla="*/ 40736 w 98494"/>
                  <a:gd name="connsiteY32" fmla="*/ 80542 h 87855"/>
                  <a:gd name="connsiteX33" fmla="*/ 41264 w 98494"/>
                  <a:gd name="connsiteY33" fmla="*/ 77553 h 87855"/>
                  <a:gd name="connsiteX34" fmla="*/ 58668 w 98494"/>
                  <a:gd name="connsiteY34" fmla="*/ 9322 h 87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8494" h="87855">
                    <a:moveTo>
                      <a:pt x="58668" y="9322"/>
                    </a:moveTo>
                    <a:cubicBezTo>
                      <a:pt x="59591" y="5553"/>
                      <a:pt x="59855" y="5164"/>
                      <a:pt x="62756" y="4904"/>
                    </a:cubicBezTo>
                    <a:cubicBezTo>
                      <a:pt x="63415" y="4774"/>
                      <a:pt x="68030" y="4774"/>
                      <a:pt x="70667" y="4774"/>
                    </a:cubicBezTo>
                    <a:cubicBezTo>
                      <a:pt x="78710" y="4774"/>
                      <a:pt x="82138" y="4774"/>
                      <a:pt x="85434" y="5813"/>
                    </a:cubicBezTo>
                    <a:cubicBezTo>
                      <a:pt x="91368" y="7633"/>
                      <a:pt x="91631" y="11402"/>
                      <a:pt x="91631" y="16080"/>
                    </a:cubicBezTo>
                    <a:cubicBezTo>
                      <a:pt x="91631" y="18160"/>
                      <a:pt x="91631" y="19849"/>
                      <a:pt x="90708" y="26608"/>
                    </a:cubicBezTo>
                    <a:lnTo>
                      <a:pt x="90445" y="28037"/>
                    </a:lnTo>
                    <a:cubicBezTo>
                      <a:pt x="90445" y="29337"/>
                      <a:pt x="91368" y="29987"/>
                      <a:pt x="92686" y="29987"/>
                    </a:cubicBezTo>
                    <a:cubicBezTo>
                      <a:pt x="94664" y="29987"/>
                      <a:pt x="94928" y="28817"/>
                      <a:pt x="95191" y="26738"/>
                    </a:cubicBezTo>
                    <a:lnTo>
                      <a:pt x="98751" y="1914"/>
                    </a:lnTo>
                    <a:cubicBezTo>
                      <a:pt x="98751" y="95"/>
                      <a:pt x="97169" y="95"/>
                      <a:pt x="94796" y="95"/>
                    </a:cubicBezTo>
                    <a:lnTo>
                      <a:pt x="13706" y="95"/>
                    </a:lnTo>
                    <a:cubicBezTo>
                      <a:pt x="10410" y="95"/>
                      <a:pt x="10146" y="95"/>
                      <a:pt x="9223" y="2824"/>
                    </a:cubicBezTo>
                    <a:lnTo>
                      <a:pt x="917" y="25828"/>
                    </a:lnTo>
                    <a:cubicBezTo>
                      <a:pt x="785" y="26348"/>
                      <a:pt x="257" y="27517"/>
                      <a:pt x="257" y="28167"/>
                    </a:cubicBezTo>
                    <a:cubicBezTo>
                      <a:pt x="257" y="28687"/>
                      <a:pt x="521" y="29987"/>
                      <a:pt x="2499" y="29987"/>
                    </a:cubicBezTo>
                    <a:cubicBezTo>
                      <a:pt x="4213" y="29987"/>
                      <a:pt x="4477" y="29337"/>
                      <a:pt x="5268" y="26867"/>
                    </a:cubicBezTo>
                    <a:cubicBezTo>
                      <a:pt x="12915" y="6073"/>
                      <a:pt x="17266" y="4774"/>
                      <a:pt x="37308" y="4774"/>
                    </a:cubicBezTo>
                    <a:lnTo>
                      <a:pt x="42846" y="4774"/>
                    </a:lnTo>
                    <a:cubicBezTo>
                      <a:pt x="46801" y="4774"/>
                      <a:pt x="46933" y="4904"/>
                      <a:pt x="46933" y="6073"/>
                    </a:cubicBezTo>
                    <a:cubicBezTo>
                      <a:pt x="46933" y="6203"/>
                      <a:pt x="46933" y="6853"/>
                      <a:pt x="46406" y="8803"/>
                    </a:cubicBezTo>
                    <a:lnTo>
                      <a:pt x="29001" y="77163"/>
                    </a:lnTo>
                    <a:cubicBezTo>
                      <a:pt x="27815" y="81972"/>
                      <a:pt x="27419" y="83272"/>
                      <a:pt x="13574" y="83272"/>
                    </a:cubicBezTo>
                    <a:cubicBezTo>
                      <a:pt x="8828" y="83272"/>
                      <a:pt x="7641" y="83272"/>
                      <a:pt x="7641" y="86131"/>
                    </a:cubicBezTo>
                    <a:cubicBezTo>
                      <a:pt x="7641" y="86521"/>
                      <a:pt x="7905" y="87950"/>
                      <a:pt x="9883" y="87950"/>
                    </a:cubicBezTo>
                    <a:cubicBezTo>
                      <a:pt x="13574" y="87950"/>
                      <a:pt x="17530" y="87561"/>
                      <a:pt x="21222" y="87561"/>
                    </a:cubicBezTo>
                    <a:cubicBezTo>
                      <a:pt x="24914" y="87561"/>
                      <a:pt x="28869" y="87431"/>
                      <a:pt x="32561" y="87431"/>
                    </a:cubicBezTo>
                    <a:cubicBezTo>
                      <a:pt x="36253" y="87431"/>
                      <a:pt x="40736" y="87431"/>
                      <a:pt x="44428" y="87561"/>
                    </a:cubicBezTo>
                    <a:cubicBezTo>
                      <a:pt x="47988" y="87690"/>
                      <a:pt x="51944" y="87950"/>
                      <a:pt x="55504" y="87950"/>
                    </a:cubicBezTo>
                    <a:cubicBezTo>
                      <a:pt x="56559" y="87950"/>
                      <a:pt x="58536" y="87950"/>
                      <a:pt x="58536" y="85091"/>
                    </a:cubicBezTo>
                    <a:cubicBezTo>
                      <a:pt x="58536" y="83272"/>
                      <a:pt x="57218" y="83272"/>
                      <a:pt x="53130" y="83272"/>
                    </a:cubicBezTo>
                    <a:cubicBezTo>
                      <a:pt x="50625" y="83272"/>
                      <a:pt x="47988" y="83142"/>
                      <a:pt x="45483" y="83012"/>
                    </a:cubicBezTo>
                    <a:cubicBezTo>
                      <a:pt x="41000" y="82622"/>
                      <a:pt x="40736" y="82102"/>
                      <a:pt x="40736" y="80542"/>
                    </a:cubicBezTo>
                    <a:cubicBezTo>
                      <a:pt x="40736" y="79633"/>
                      <a:pt x="40736" y="79373"/>
                      <a:pt x="41264" y="77553"/>
                    </a:cubicBezTo>
                    <a:lnTo>
                      <a:pt x="58668" y="9322"/>
                    </a:lnTo>
                    <a:close/>
                  </a:path>
                </a:pathLst>
              </a:custGeom>
              <a:solidFill>
                <a:srgbClr val="000000"/>
              </a:solidFill>
              <a:ln w="18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20" name="Freeform 1919">
                <a:extLst>
                  <a:ext uri="{FF2B5EF4-FFF2-40B4-BE49-F238E27FC236}">
                    <a16:creationId xmlns:a16="http://schemas.microsoft.com/office/drawing/2014/main" id="{4FCEE698-7D1B-6190-D03A-EB0590E4A667}"/>
                  </a:ext>
                </a:extLst>
              </p:cNvPr>
              <p:cNvSpPr/>
              <p:nvPr>
                <p:custDataLst>
                  <p:tags r:id="rId55"/>
                </p:custDataLst>
              </p:nvPr>
            </p:nvSpPr>
            <p:spPr>
              <a:xfrm>
                <a:off x="7533884" y="4286792"/>
                <a:ext cx="73272" cy="185662"/>
              </a:xfrm>
              <a:custGeom>
                <a:avLst/>
                <a:gdLst>
                  <a:gd name="connsiteX0" fmla="*/ 72594 w 73272"/>
                  <a:gd name="connsiteY0" fmla="*/ 7156 h 185662"/>
                  <a:gd name="connsiteX1" fmla="*/ 73536 w 73272"/>
                  <a:gd name="connsiteY1" fmla="*/ 3814 h 185662"/>
                  <a:gd name="connsiteX2" fmla="*/ 69769 w 73272"/>
                  <a:gd name="connsiteY2" fmla="*/ 101 h 185662"/>
                  <a:gd name="connsiteX3" fmla="*/ 66567 w 73272"/>
                  <a:gd name="connsiteY3" fmla="*/ 1772 h 185662"/>
                  <a:gd name="connsiteX4" fmla="*/ 1205 w 73272"/>
                  <a:gd name="connsiteY4" fmla="*/ 178709 h 185662"/>
                  <a:gd name="connsiteX5" fmla="*/ 264 w 73272"/>
                  <a:gd name="connsiteY5" fmla="*/ 182050 h 185662"/>
                  <a:gd name="connsiteX6" fmla="*/ 4031 w 73272"/>
                  <a:gd name="connsiteY6" fmla="*/ 185764 h 185662"/>
                  <a:gd name="connsiteX7" fmla="*/ 8175 w 73272"/>
                  <a:gd name="connsiteY7" fmla="*/ 181308 h 185662"/>
                  <a:gd name="connsiteX8" fmla="*/ 72594 w 73272"/>
                  <a:gd name="connsiteY8" fmla="*/ 7156 h 185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272" h="185662">
                    <a:moveTo>
                      <a:pt x="72594" y="7156"/>
                    </a:moveTo>
                    <a:cubicBezTo>
                      <a:pt x="73536" y="4743"/>
                      <a:pt x="73536" y="4000"/>
                      <a:pt x="73536" y="3814"/>
                    </a:cubicBezTo>
                    <a:cubicBezTo>
                      <a:pt x="73536" y="1772"/>
                      <a:pt x="71841" y="101"/>
                      <a:pt x="69769" y="101"/>
                    </a:cubicBezTo>
                    <a:cubicBezTo>
                      <a:pt x="68450" y="101"/>
                      <a:pt x="67132" y="658"/>
                      <a:pt x="66567" y="1772"/>
                    </a:cubicBezTo>
                    <a:lnTo>
                      <a:pt x="1205" y="178709"/>
                    </a:lnTo>
                    <a:cubicBezTo>
                      <a:pt x="264" y="181122"/>
                      <a:pt x="264" y="181865"/>
                      <a:pt x="264" y="182050"/>
                    </a:cubicBezTo>
                    <a:cubicBezTo>
                      <a:pt x="264" y="184093"/>
                      <a:pt x="1959" y="185764"/>
                      <a:pt x="4031" y="185764"/>
                    </a:cubicBezTo>
                    <a:cubicBezTo>
                      <a:pt x="6480" y="185764"/>
                      <a:pt x="7045" y="184464"/>
                      <a:pt x="8175" y="181308"/>
                    </a:cubicBezTo>
                    <a:lnTo>
                      <a:pt x="72594" y="7156"/>
                    </a:lnTo>
                    <a:close/>
                  </a:path>
                </a:pathLst>
              </a:custGeom>
              <a:solidFill>
                <a:srgbClr val="000000"/>
              </a:solidFill>
              <a:ln w="18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21" name="Freeform 1920">
                <a:extLst>
                  <a:ext uri="{FF2B5EF4-FFF2-40B4-BE49-F238E27FC236}">
                    <a16:creationId xmlns:a16="http://schemas.microsoft.com/office/drawing/2014/main" id="{A644342E-106D-7ABB-A61D-BDF2B1B85D54}"/>
                  </a:ext>
                </a:extLst>
              </p:cNvPr>
              <p:cNvSpPr/>
              <p:nvPr>
                <p:custDataLst>
                  <p:tags r:id="rId56"/>
                </p:custDataLst>
              </p:nvPr>
            </p:nvSpPr>
            <p:spPr>
              <a:xfrm>
                <a:off x="7631455" y="4275820"/>
                <a:ext cx="146921" cy="185662"/>
              </a:xfrm>
              <a:custGeom>
                <a:avLst/>
                <a:gdLst>
                  <a:gd name="connsiteX0" fmla="*/ 59791 w 146921"/>
                  <a:gd name="connsiteY0" fmla="*/ 166261 h 185662"/>
                  <a:gd name="connsiteX1" fmla="*/ 26639 w 146921"/>
                  <a:gd name="connsiteY1" fmla="*/ 94039 h 185662"/>
                  <a:gd name="connsiteX2" fmla="*/ 23814 w 146921"/>
                  <a:gd name="connsiteY2" fmla="*/ 91068 h 185662"/>
                  <a:gd name="connsiteX3" fmla="*/ 20612 w 146921"/>
                  <a:gd name="connsiteY3" fmla="*/ 92553 h 185662"/>
                  <a:gd name="connsiteX4" fmla="*/ 2717 w 146921"/>
                  <a:gd name="connsiteY4" fmla="*/ 105921 h 185662"/>
                  <a:gd name="connsiteX5" fmla="*/ 269 w 146921"/>
                  <a:gd name="connsiteY5" fmla="*/ 108892 h 185662"/>
                  <a:gd name="connsiteX6" fmla="*/ 2152 w 146921"/>
                  <a:gd name="connsiteY6" fmla="*/ 110934 h 185662"/>
                  <a:gd name="connsiteX7" fmla="*/ 8556 w 146921"/>
                  <a:gd name="connsiteY7" fmla="*/ 106849 h 185662"/>
                  <a:gd name="connsiteX8" fmla="*/ 14584 w 146921"/>
                  <a:gd name="connsiteY8" fmla="*/ 102394 h 185662"/>
                  <a:gd name="connsiteX9" fmla="*/ 51691 w 146921"/>
                  <a:gd name="connsiteY9" fmla="*/ 182785 h 185662"/>
                  <a:gd name="connsiteX10" fmla="*/ 55647 w 146921"/>
                  <a:gd name="connsiteY10" fmla="*/ 185756 h 185662"/>
                  <a:gd name="connsiteX11" fmla="*/ 60356 w 146921"/>
                  <a:gd name="connsiteY11" fmla="*/ 182043 h 185662"/>
                  <a:gd name="connsiteX12" fmla="*/ 145872 w 146921"/>
                  <a:gd name="connsiteY12" fmla="*/ 7520 h 185662"/>
                  <a:gd name="connsiteX13" fmla="*/ 147190 w 146921"/>
                  <a:gd name="connsiteY13" fmla="*/ 3807 h 185662"/>
                  <a:gd name="connsiteX14" fmla="*/ 143423 w 146921"/>
                  <a:gd name="connsiteY14" fmla="*/ 94 h 185662"/>
                  <a:gd name="connsiteX15" fmla="*/ 139091 w 146921"/>
                  <a:gd name="connsiteY15" fmla="*/ 3992 h 185662"/>
                  <a:gd name="connsiteX16" fmla="*/ 59791 w 146921"/>
                  <a:gd name="connsiteY16" fmla="*/ 166261 h 185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6921" h="185662">
                    <a:moveTo>
                      <a:pt x="59791" y="166261"/>
                    </a:moveTo>
                    <a:lnTo>
                      <a:pt x="26639" y="94039"/>
                    </a:lnTo>
                    <a:cubicBezTo>
                      <a:pt x="25321" y="91068"/>
                      <a:pt x="24379" y="91068"/>
                      <a:pt x="23814" y="91068"/>
                    </a:cubicBezTo>
                    <a:cubicBezTo>
                      <a:pt x="23625" y="91068"/>
                      <a:pt x="22684" y="91068"/>
                      <a:pt x="20612" y="92553"/>
                    </a:cubicBezTo>
                    <a:lnTo>
                      <a:pt x="2717" y="105921"/>
                    </a:lnTo>
                    <a:cubicBezTo>
                      <a:pt x="269" y="107778"/>
                      <a:pt x="269" y="108335"/>
                      <a:pt x="269" y="108892"/>
                    </a:cubicBezTo>
                    <a:cubicBezTo>
                      <a:pt x="269" y="109820"/>
                      <a:pt x="834" y="110934"/>
                      <a:pt x="2152" y="110934"/>
                    </a:cubicBezTo>
                    <a:cubicBezTo>
                      <a:pt x="3282" y="110934"/>
                      <a:pt x="6484" y="108335"/>
                      <a:pt x="8556" y="106849"/>
                    </a:cubicBezTo>
                    <a:cubicBezTo>
                      <a:pt x="9687" y="105921"/>
                      <a:pt x="12512" y="103879"/>
                      <a:pt x="14584" y="102394"/>
                    </a:cubicBezTo>
                    <a:lnTo>
                      <a:pt x="51691" y="182785"/>
                    </a:lnTo>
                    <a:cubicBezTo>
                      <a:pt x="53010" y="185756"/>
                      <a:pt x="53952" y="185756"/>
                      <a:pt x="55647" y="185756"/>
                    </a:cubicBezTo>
                    <a:cubicBezTo>
                      <a:pt x="58472" y="185756"/>
                      <a:pt x="59037" y="184642"/>
                      <a:pt x="60356" y="182043"/>
                    </a:cubicBezTo>
                    <a:lnTo>
                      <a:pt x="145872" y="7520"/>
                    </a:lnTo>
                    <a:cubicBezTo>
                      <a:pt x="147190" y="4921"/>
                      <a:pt x="147190" y="4178"/>
                      <a:pt x="147190" y="3807"/>
                    </a:cubicBezTo>
                    <a:cubicBezTo>
                      <a:pt x="147190" y="1950"/>
                      <a:pt x="145684" y="94"/>
                      <a:pt x="143423" y="94"/>
                    </a:cubicBezTo>
                    <a:cubicBezTo>
                      <a:pt x="141916" y="94"/>
                      <a:pt x="140598" y="1022"/>
                      <a:pt x="139091" y="3992"/>
                    </a:cubicBezTo>
                    <a:lnTo>
                      <a:pt x="59791" y="166261"/>
                    </a:lnTo>
                    <a:close/>
                  </a:path>
                </a:pathLst>
              </a:custGeom>
              <a:solidFill>
                <a:srgbClr val="000000"/>
              </a:solidFill>
              <a:ln w="18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22" name="Freeform 1921">
                <a:extLst>
                  <a:ext uri="{FF2B5EF4-FFF2-40B4-BE49-F238E27FC236}">
                    <a16:creationId xmlns:a16="http://schemas.microsoft.com/office/drawing/2014/main" id="{06882D41-2062-4EF6-203C-2D3A6F37FC5A}"/>
                  </a:ext>
                </a:extLst>
              </p:cNvPr>
              <p:cNvSpPr/>
              <p:nvPr>
                <p:custDataLst>
                  <p:tags r:id="rId57"/>
                </p:custDataLst>
              </p:nvPr>
            </p:nvSpPr>
            <p:spPr>
              <a:xfrm>
                <a:off x="7774673" y="4275820"/>
                <a:ext cx="81514" cy="7426"/>
              </a:xfrm>
              <a:custGeom>
                <a:avLst/>
                <a:gdLst>
                  <a:gd name="connsiteX0" fmla="*/ 0 w 81514"/>
                  <a:gd name="connsiteY0" fmla="*/ 0 h 7426"/>
                  <a:gd name="connsiteX1" fmla="*/ 81515 w 81514"/>
                  <a:gd name="connsiteY1" fmla="*/ 0 h 7426"/>
                  <a:gd name="connsiteX2" fmla="*/ 81515 w 81514"/>
                  <a:gd name="connsiteY2" fmla="*/ 7426 h 7426"/>
                  <a:gd name="connsiteX3" fmla="*/ 0 w 81514"/>
                  <a:gd name="connsiteY3" fmla="*/ 7426 h 7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514" h="7426">
                    <a:moveTo>
                      <a:pt x="0" y="0"/>
                    </a:moveTo>
                    <a:lnTo>
                      <a:pt x="81515" y="0"/>
                    </a:lnTo>
                    <a:lnTo>
                      <a:pt x="81515" y="7426"/>
                    </a:lnTo>
                    <a:lnTo>
                      <a:pt x="0" y="7426"/>
                    </a:lnTo>
                    <a:close/>
                  </a:path>
                </a:pathLst>
              </a:custGeom>
              <a:solidFill>
                <a:srgbClr val="000000"/>
              </a:solidFill>
              <a:ln w="18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23" name="Freeform 1922">
                <a:extLst>
                  <a:ext uri="{FF2B5EF4-FFF2-40B4-BE49-F238E27FC236}">
                    <a16:creationId xmlns:a16="http://schemas.microsoft.com/office/drawing/2014/main" id="{AF2CB7DD-67EE-804C-8381-78C34ADC33A7}"/>
                  </a:ext>
                </a:extLst>
              </p:cNvPr>
              <p:cNvSpPr/>
              <p:nvPr>
                <p:custDataLst>
                  <p:tags r:id="rId58"/>
                </p:custDataLst>
              </p:nvPr>
            </p:nvSpPr>
            <p:spPr>
              <a:xfrm>
                <a:off x="7782396" y="4343976"/>
                <a:ext cx="73272" cy="84105"/>
              </a:xfrm>
              <a:custGeom>
                <a:avLst/>
                <a:gdLst>
                  <a:gd name="connsiteX0" fmla="*/ 67145 w 73272"/>
                  <a:gd name="connsiteY0" fmla="*/ 11612 h 84105"/>
                  <a:gd name="connsiteX1" fmla="*/ 58857 w 73272"/>
                  <a:gd name="connsiteY1" fmla="*/ 14212 h 84105"/>
                  <a:gd name="connsiteX2" fmla="*/ 55467 w 73272"/>
                  <a:gd name="connsiteY2" fmla="*/ 21452 h 84105"/>
                  <a:gd name="connsiteX3" fmla="*/ 62436 w 73272"/>
                  <a:gd name="connsiteY3" fmla="*/ 27951 h 84105"/>
                  <a:gd name="connsiteX4" fmla="*/ 72984 w 73272"/>
                  <a:gd name="connsiteY4" fmla="*/ 16068 h 84105"/>
                  <a:gd name="connsiteX5" fmla="*/ 50758 w 73272"/>
                  <a:gd name="connsiteY5" fmla="*/ 101 h 84105"/>
                  <a:gd name="connsiteX6" fmla="*/ 277 w 73272"/>
                  <a:gd name="connsiteY6" fmla="*/ 52829 h 84105"/>
                  <a:gd name="connsiteX7" fmla="*/ 30791 w 73272"/>
                  <a:gd name="connsiteY7" fmla="*/ 84206 h 84105"/>
                  <a:gd name="connsiteX8" fmla="*/ 73549 w 73272"/>
                  <a:gd name="connsiteY8" fmla="*/ 62298 h 84105"/>
                  <a:gd name="connsiteX9" fmla="*/ 71289 w 73272"/>
                  <a:gd name="connsiteY9" fmla="*/ 59885 h 84105"/>
                  <a:gd name="connsiteX10" fmla="*/ 68840 w 73272"/>
                  <a:gd name="connsiteY10" fmla="*/ 61741 h 84105"/>
                  <a:gd name="connsiteX11" fmla="*/ 31168 w 73272"/>
                  <a:gd name="connsiteY11" fmla="*/ 80122 h 84105"/>
                  <a:gd name="connsiteX12" fmla="*/ 14216 w 73272"/>
                  <a:gd name="connsiteY12" fmla="*/ 59885 h 84105"/>
                  <a:gd name="connsiteX13" fmla="*/ 24387 w 73272"/>
                  <a:gd name="connsiteY13" fmla="*/ 22752 h 84105"/>
                  <a:gd name="connsiteX14" fmla="*/ 50946 w 73272"/>
                  <a:gd name="connsiteY14" fmla="*/ 4186 h 84105"/>
                  <a:gd name="connsiteX15" fmla="*/ 67145 w 73272"/>
                  <a:gd name="connsiteY15" fmla="*/ 11612 h 84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3272" h="84105">
                    <a:moveTo>
                      <a:pt x="67145" y="11612"/>
                    </a:moveTo>
                    <a:cubicBezTo>
                      <a:pt x="64131" y="11612"/>
                      <a:pt x="61494" y="11612"/>
                      <a:pt x="58857" y="14212"/>
                    </a:cubicBezTo>
                    <a:cubicBezTo>
                      <a:pt x="55843" y="16996"/>
                      <a:pt x="55467" y="20153"/>
                      <a:pt x="55467" y="21452"/>
                    </a:cubicBezTo>
                    <a:cubicBezTo>
                      <a:pt x="55467" y="25908"/>
                      <a:pt x="58857" y="27951"/>
                      <a:pt x="62436" y="27951"/>
                    </a:cubicBezTo>
                    <a:cubicBezTo>
                      <a:pt x="67899" y="27951"/>
                      <a:pt x="72984" y="23495"/>
                      <a:pt x="72984" y="16068"/>
                    </a:cubicBezTo>
                    <a:cubicBezTo>
                      <a:pt x="72984" y="6971"/>
                      <a:pt x="64131" y="101"/>
                      <a:pt x="50758" y="101"/>
                    </a:cubicBezTo>
                    <a:cubicBezTo>
                      <a:pt x="25329" y="101"/>
                      <a:pt x="277" y="26651"/>
                      <a:pt x="277" y="52829"/>
                    </a:cubicBezTo>
                    <a:cubicBezTo>
                      <a:pt x="277" y="69539"/>
                      <a:pt x="11202" y="84206"/>
                      <a:pt x="30791" y="84206"/>
                    </a:cubicBezTo>
                    <a:cubicBezTo>
                      <a:pt x="57727" y="84206"/>
                      <a:pt x="73549" y="64526"/>
                      <a:pt x="73549" y="62298"/>
                    </a:cubicBezTo>
                    <a:cubicBezTo>
                      <a:pt x="73549" y="61184"/>
                      <a:pt x="72419" y="59885"/>
                      <a:pt x="71289" y="59885"/>
                    </a:cubicBezTo>
                    <a:cubicBezTo>
                      <a:pt x="70347" y="59885"/>
                      <a:pt x="69971" y="60256"/>
                      <a:pt x="68840" y="61741"/>
                    </a:cubicBezTo>
                    <a:cubicBezTo>
                      <a:pt x="53960" y="80122"/>
                      <a:pt x="33428" y="80122"/>
                      <a:pt x="31168" y="80122"/>
                    </a:cubicBezTo>
                    <a:cubicBezTo>
                      <a:pt x="19301" y="80122"/>
                      <a:pt x="14216" y="71024"/>
                      <a:pt x="14216" y="59885"/>
                    </a:cubicBezTo>
                    <a:cubicBezTo>
                      <a:pt x="14216" y="52272"/>
                      <a:pt x="17983" y="34263"/>
                      <a:pt x="24387" y="22752"/>
                    </a:cubicBezTo>
                    <a:cubicBezTo>
                      <a:pt x="30226" y="12169"/>
                      <a:pt x="40586" y="4186"/>
                      <a:pt x="50946" y="4186"/>
                    </a:cubicBezTo>
                    <a:cubicBezTo>
                      <a:pt x="57350" y="4186"/>
                      <a:pt x="64508" y="6599"/>
                      <a:pt x="67145" y="116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24" name="Freeform 1923">
                <a:extLst>
                  <a:ext uri="{FF2B5EF4-FFF2-40B4-BE49-F238E27FC236}">
                    <a16:creationId xmlns:a16="http://schemas.microsoft.com/office/drawing/2014/main" id="{991F5539-B237-CE4C-336C-C96077A954CF}"/>
                  </a:ext>
                </a:extLst>
              </p:cNvPr>
              <p:cNvSpPr/>
              <p:nvPr>
                <p:custDataLst>
                  <p:tags r:id="rId59"/>
                </p:custDataLst>
              </p:nvPr>
            </p:nvSpPr>
            <p:spPr>
              <a:xfrm>
                <a:off x="7866924" y="4286792"/>
                <a:ext cx="43699" cy="185662"/>
              </a:xfrm>
              <a:custGeom>
                <a:avLst/>
                <a:gdLst>
                  <a:gd name="connsiteX0" fmla="*/ 43981 w 43699"/>
                  <a:gd name="connsiteY0" fmla="*/ 92932 h 185662"/>
                  <a:gd name="connsiteX1" fmla="*/ 31549 w 43699"/>
                  <a:gd name="connsiteY1" fmla="*/ 35006 h 185662"/>
                  <a:gd name="connsiteX2" fmla="*/ 2165 w 43699"/>
                  <a:gd name="connsiteY2" fmla="*/ 101 h 185662"/>
                  <a:gd name="connsiteX3" fmla="*/ 281 w 43699"/>
                  <a:gd name="connsiteY3" fmla="*/ 1958 h 185662"/>
                  <a:gd name="connsiteX4" fmla="*/ 3860 w 43699"/>
                  <a:gd name="connsiteY4" fmla="*/ 6228 h 185662"/>
                  <a:gd name="connsiteX5" fmla="*/ 33056 w 43699"/>
                  <a:gd name="connsiteY5" fmla="*/ 92932 h 185662"/>
                  <a:gd name="connsiteX6" fmla="*/ 2730 w 43699"/>
                  <a:gd name="connsiteY6" fmla="*/ 180751 h 185662"/>
                  <a:gd name="connsiteX7" fmla="*/ 281 w 43699"/>
                  <a:gd name="connsiteY7" fmla="*/ 183907 h 185662"/>
                  <a:gd name="connsiteX8" fmla="*/ 2165 w 43699"/>
                  <a:gd name="connsiteY8" fmla="*/ 185764 h 185662"/>
                  <a:gd name="connsiteX9" fmla="*/ 32114 w 43699"/>
                  <a:gd name="connsiteY9" fmla="*/ 149559 h 185662"/>
                  <a:gd name="connsiteX10" fmla="*/ 43981 w 43699"/>
                  <a:gd name="connsiteY10" fmla="*/ 92932 h 185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699" h="185662">
                    <a:moveTo>
                      <a:pt x="43981" y="92932"/>
                    </a:moveTo>
                    <a:cubicBezTo>
                      <a:pt x="43981" y="78451"/>
                      <a:pt x="41909" y="55986"/>
                      <a:pt x="31549" y="35006"/>
                    </a:cubicBezTo>
                    <a:cubicBezTo>
                      <a:pt x="20247" y="12169"/>
                      <a:pt x="4048" y="101"/>
                      <a:pt x="2165" y="101"/>
                    </a:cubicBezTo>
                    <a:cubicBezTo>
                      <a:pt x="1035" y="101"/>
                      <a:pt x="281" y="844"/>
                      <a:pt x="281" y="1958"/>
                    </a:cubicBezTo>
                    <a:cubicBezTo>
                      <a:pt x="281" y="2515"/>
                      <a:pt x="281" y="2886"/>
                      <a:pt x="3860" y="6228"/>
                    </a:cubicBezTo>
                    <a:cubicBezTo>
                      <a:pt x="22319" y="24609"/>
                      <a:pt x="33056" y="54129"/>
                      <a:pt x="33056" y="92932"/>
                    </a:cubicBezTo>
                    <a:cubicBezTo>
                      <a:pt x="33056" y="124681"/>
                      <a:pt x="26087" y="157357"/>
                      <a:pt x="2730" y="180751"/>
                    </a:cubicBezTo>
                    <a:cubicBezTo>
                      <a:pt x="281" y="182979"/>
                      <a:pt x="281" y="183350"/>
                      <a:pt x="281" y="183907"/>
                    </a:cubicBezTo>
                    <a:cubicBezTo>
                      <a:pt x="281" y="185021"/>
                      <a:pt x="1035" y="185764"/>
                      <a:pt x="2165" y="185764"/>
                    </a:cubicBezTo>
                    <a:cubicBezTo>
                      <a:pt x="4048" y="185764"/>
                      <a:pt x="21001" y="173139"/>
                      <a:pt x="32114" y="149559"/>
                    </a:cubicBezTo>
                    <a:cubicBezTo>
                      <a:pt x="41721" y="129137"/>
                      <a:pt x="43981" y="108528"/>
                      <a:pt x="43981" y="9293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25" name="Freeform 1924">
                <a:extLst>
                  <a:ext uri="{FF2B5EF4-FFF2-40B4-BE49-F238E27FC236}">
                    <a16:creationId xmlns:a16="http://schemas.microsoft.com/office/drawing/2014/main" id="{399F65B7-9C80-20B8-0FE9-5F1713888784}"/>
                  </a:ext>
                </a:extLst>
              </p:cNvPr>
              <p:cNvSpPr/>
              <p:nvPr>
                <p:custDataLst>
                  <p:tags r:id="rId60"/>
                </p:custDataLst>
              </p:nvPr>
            </p:nvSpPr>
            <p:spPr>
              <a:xfrm>
                <a:off x="7936597" y="4342119"/>
                <a:ext cx="106612" cy="85404"/>
              </a:xfrm>
              <a:custGeom>
                <a:avLst/>
                <a:gdLst>
                  <a:gd name="connsiteX0" fmla="*/ 94089 w 106612"/>
                  <a:gd name="connsiteY0" fmla="*/ 9570 h 85404"/>
                  <a:gd name="connsiteX1" fmla="*/ 83917 w 106612"/>
                  <a:gd name="connsiteY1" fmla="*/ 22381 h 85404"/>
                  <a:gd name="connsiteX2" fmla="*/ 93336 w 106612"/>
                  <a:gd name="connsiteY2" fmla="*/ 30921 h 85404"/>
                  <a:gd name="connsiteX3" fmla="*/ 106898 w 106612"/>
                  <a:gd name="connsiteY3" fmla="*/ 16439 h 85404"/>
                  <a:gd name="connsiteX4" fmla="*/ 85424 w 106612"/>
                  <a:gd name="connsiteY4" fmla="*/ 101 h 85404"/>
                  <a:gd name="connsiteX5" fmla="*/ 65270 w 106612"/>
                  <a:gd name="connsiteY5" fmla="*/ 11427 h 85404"/>
                  <a:gd name="connsiteX6" fmla="*/ 39276 w 106612"/>
                  <a:gd name="connsiteY6" fmla="*/ 101 h 85404"/>
                  <a:gd name="connsiteX7" fmla="*/ 2734 w 106612"/>
                  <a:gd name="connsiteY7" fmla="*/ 29065 h 85404"/>
                  <a:gd name="connsiteX8" fmla="*/ 7254 w 106612"/>
                  <a:gd name="connsiteY8" fmla="*/ 31664 h 85404"/>
                  <a:gd name="connsiteX9" fmla="*/ 11587 w 106612"/>
                  <a:gd name="connsiteY9" fmla="*/ 29250 h 85404"/>
                  <a:gd name="connsiteX10" fmla="*/ 38334 w 106612"/>
                  <a:gd name="connsiteY10" fmla="*/ 6785 h 85404"/>
                  <a:gd name="connsiteX11" fmla="*/ 48882 w 106612"/>
                  <a:gd name="connsiteY11" fmla="*/ 16068 h 85404"/>
                  <a:gd name="connsiteX12" fmla="*/ 44550 w 106612"/>
                  <a:gd name="connsiteY12" fmla="*/ 36491 h 85404"/>
                  <a:gd name="connsiteX13" fmla="*/ 38146 w 106612"/>
                  <a:gd name="connsiteY13" fmla="*/ 61927 h 85404"/>
                  <a:gd name="connsiteX14" fmla="*/ 22135 w 106612"/>
                  <a:gd name="connsiteY14" fmla="*/ 78822 h 85404"/>
                  <a:gd name="connsiteX15" fmla="*/ 13094 w 106612"/>
                  <a:gd name="connsiteY15" fmla="*/ 76037 h 85404"/>
                  <a:gd name="connsiteX16" fmla="*/ 23265 w 106612"/>
                  <a:gd name="connsiteY16" fmla="*/ 63226 h 85404"/>
                  <a:gd name="connsiteX17" fmla="*/ 13847 w 106612"/>
                  <a:gd name="connsiteY17" fmla="*/ 54686 h 85404"/>
                  <a:gd name="connsiteX18" fmla="*/ 285 w 106612"/>
                  <a:gd name="connsiteY18" fmla="*/ 69168 h 85404"/>
                  <a:gd name="connsiteX19" fmla="*/ 21758 w 106612"/>
                  <a:gd name="connsiteY19" fmla="*/ 85506 h 85404"/>
                  <a:gd name="connsiteX20" fmla="*/ 41913 w 106612"/>
                  <a:gd name="connsiteY20" fmla="*/ 74181 h 85404"/>
                  <a:gd name="connsiteX21" fmla="*/ 67907 w 106612"/>
                  <a:gd name="connsiteY21" fmla="*/ 85506 h 85404"/>
                  <a:gd name="connsiteX22" fmla="*/ 104449 w 106612"/>
                  <a:gd name="connsiteY22" fmla="*/ 56543 h 85404"/>
                  <a:gd name="connsiteX23" fmla="*/ 99928 w 106612"/>
                  <a:gd name="connsiteY23" fmla="*/ 53943 h 85404"/>
                  <a:gd name="connsiteX24" fmla="*/ 95596 w 106612"/>
                  <a:gd name="connsiteY24" fmla="*/ 56357 h 85404"/>
                  <a:gd name="connsiteX25" fmla="*/ 68849 w 106612"/>
                  <a:gd name="connsiteY25" fmla="*/ 78822 h 85404"/>
                  <a:gd name="connsiteX26" fmla="*/ 58300 w 106612"/>
                  <a:gd name="connsiteY26" fmla="*/ 69539 h 85404"/>
                  <a:gd name="connsiteX27" fmla="*/ 62444 w 106612"/>
                  <a:gd name="connsiteY27" fmla="*/ 48930 h 85404"/>
                  <a:gd name="connsiteX28" fmla="*/ 69037 w 106612"/>
                  <a:gd name="connsiteY28" fmla="*/ 23680 h 85404"/>
                  <a:gd name="connsiteX29" fmla="*/ 85048 w 106612"/>
                  <a:gd name="connsiteY29" fmla="*/ 6785 h 85404"/>
                  <a:gd name="connsiteX30" fmla="*/ 94089 w 106612"/>
                  <a:gd name="connsiteY30" fmla="*/ 9570 h 85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6612" h="85404">
                    <a:moveTo>
                      <a:pt x="94089" y="9570"/>
                    </a:moveTo>
                    <a:cubicBezTo>
                      <a:pt x="87308" y="11427"/>
                      <a:pt x="83917" y="17739"/>
                      <a:pt x="83917" y="22381"/>
                    </a:cubicBezTo>
                    <a:cubicBezTo>
                      <a:pt x="83917" y="26465"/>
                      <a:pt x="87120" y="30921"/>
                      <a:pt x="93336" y="30921"/>
                    </a:cubicBezTo>
                    <a:cubicBezTo>
                      <a:pt x="99928" y="30921"/>
                      <a:pt x="106898" y="25537"/>
                      <a:pt x="106898" y="16439"/>
                    </a:cubicBezTo>
                    <a:cubicBezTo>
                      <a:pt x="106898" y="6599"/>
                      <a:pt x="96914" y="101"/>
                      <a:pt x="85424" y="101"/>
                    </a:cubicBezTo>
                    <a:cubicBezTo>
                      <a:pt x="74688" y="101"/>
                      <a:pt x="67718" y="8085"/>
                      <a:pt x="65270" y="11427"/>
                    </a:cubicBezTo>
                    <a:cubicBezTo>
                      <a:pt x="60561" y="3629"/>
                      <a:pt x="50012" y="101"/>
                      <a:pt x="39276" y="101"/>
                    </a:cubicBezTo>
                    <a:cubicBezTo>
                      <a:pt x="15542" y="101"/>
                      <a:pt x="2734" y="22938"/>
                      <a:pt x="2734" y="29065"/>
                    </a:cubicBezTo>
                    <a:cubicBezTo>
                      <a:pt x="2734" y="31664"/>
                      <a:pt x="5559" y="31664"/>
                      <a:pt x="7254" y="31664"/>
                    </a:cubicBezTo>
                    <a:cubicBezTo>
                      <a:pt x="9515" y="31664"/>
                      <a:pt x="10833" y="31664"/>
                      <a:pt x="11587" y="29250"/>
                    </a:cubicBezTo>
                    <a:cubicBezTo>
                      <a:pt x="17049" y="12355"/>
                      <a:pt x="30611" y="6785"/>
                      <a:pt x="38334" y="6785"/>
                    </a:cubicBezTo>
                    <a:cubicBezTo>
                      <a:pt x="45492" y="6785"/>
                      <a:pt x="48882" y="10127"/>
                      <a:pt x="48882" y="16068"/>
                    </a:cubicBezTo>
                    <a:cubicBezTo>
                      <a:pt x="48882" y="19596"/>
                      <a:pt x="46245" y="29807"/>
                      <a:pt x="44550" y="36491"/>
                    </a:cubicBezTo>
                    <a:lnTo>
                      <a:pt x="38146" y="61927"/>
                    </a:lnTo>
                    <a:cubicBezTo>
                      <a:pt x="35320" y="73252"/>
                      <a:pt x="28539" y="78822"/>
                      <a:pt x="22135" y="78822"/>
                    </a:cubicBezTo>
                    <a:cubicBezTo>
                      <a:pt x="21193" y="78822"/>
                      <a:pt x="16861" y="78822"/>
                      <a:pt x="13094" y="76037"/>
                    </a:cubicBezTo>
                    <a:cubicBezTo>
                      <a:pt x="19875" y="74181"/>
                      <a:pt x="23265" y="67868"/>
                      <a:pt x="23265" y="63226"/>
                    </a:cubicBezTo>
                    <a:cubicBezTo>
                      <a:pt x="23265" y="59142"/>
                      <a:pt x="20063" y="54686"/>
                      <a:pt x="13847" y="54686"/>
                    </a:cubicBezTo>
                    <a:cubicBezTo>
                      <a:pt x="7254" y="54686"/>
                      <a:pt x="285" y="60070"/>
                      <a:pt x="285" y="69168"/>
                    </a:cubicBezTo>
                    <a:cubicBezTo>
                      <a:pt x="285" y="79008"/>
                      <a:pt x="10268" y="85506"/>
                      <a:pt x="21758" y="85506"/>
                    </a:cubicBezTo>
                    <a:cubicBezTo>
                      <a:pt x="32495" y="85506"/>
                      <a:pt x="39464" y="77522"/>
                      <a:pt x="41913" y="74181"/>
                    </a:cubicBezTo>
                    <a:cubicBezTo>
                      <a:pt x="46622" y="81978"/>
                      <a:pt x="57170" y="85506"/>
                      <a:pt x="67907" y="85506"/>
                    </a:cubicBezTo>
                    <a:cubicBezTo>
                      <a:pt x="91640" y="85506"/>
                      <a:pt x="104449" y="62669"/>
                      <a:pt x="104449" y="56543"/>
                    </a:cubicBezTo>
                    <a:cubicBezTo>
                      <a:pt x="104449" y="53943"/>
                      <a:pt x="101623" y="53943"/>
                      <a:pt x="99928" y="53943"/>
                    </a:cubicBezTo>
                    <a:cubicBezTo>
                      <a:pt x="97668" y="53943"/>
                      <a:pt x="96349" y="53943"/>
                      <a:pt x="95596" y="56357"/>
                    </a:cubicBezTo>
                    <a:cubicBezTo>
                      <a:pt x="90133" y="73252"/>
                      <a:pt x="76571" y="78822"/>
                      <a:pt x="68849" y="78822"/>
                    </a:cubicBezTo>
                    <a:cubicBezTo>
                      <a:pt x="61691" y="78822"/>
                      <a:pt x="58300" y="75480"/>
                      <a:pt x="58300" y="69539"/>
                    </a:cubicBezTo>
                    <a:cubicBezTo>
                      <a:pt x="58300" y="65640"/>
                      <a:pt x="60749" y="55800"/>
                      <a:pt x="62444" y="48930"/>
                    </a:cubicBezTo>
                    <a:cubicBezTo>
                      <a:pt x="63763" y="44103"/>
                      <a:pt x="68095" y="26651"/>
                      <a:pt x="69037" y="23680"/>
                    </a:cubicBezTo>
                    <a:cubicBezTo>
                      <a:pt x="71862" y="12541"/>
                      <a:pt x="78455" y="6785"/>
                      <a:pt x="85048" y="6785"/>
                    </a:cubicBezTo>
                    <a:cubicBezTo>
                      <a:pt x="85989" y="6785"/>
                      <a:pt x="90322" y="6785"/>
                      <a:pt x="94089" y="95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26" name="Freeform 1925">
                <a:extLst>
                  <a:ext uri="{FF2B5EF4-FFF2-40B4-BE49-F238E27FC236}">
                    <a16:creationId xmlns:a16="http://schemas.microsoft.com/office/drawing/2014/main" id="{B14262ED-7C4E-8850-9B4D-6719DE074634}"/>
                  </a:ext>
                </a:extLst>
              </p:cNvPr>
              <p:cNvSpPr/>
              <p:nvPr>
                <p:custDataLst>
                  <p:tags r:id="rId61"/>
                </p:custDataLst>
              </p:nvPr>
            </p:nvSpPr>
            <p:spPr>
              <a:xfrm>
                <a:off x="8059772" y="4263214"/>
                <a:ext cx="39951" cy="87465"/>
              </a:xfrm>
              <a:custGeom>
                <a:avLst/>
                <a:gdLst>
                  <a:gd name="connsiteX0" fmla="*/ 36815 w 39951"/>
                  <a:gd name="connsiteY0" fmla="*/ 5036 h 87465"/>
                  <a:gd name="connsiteX1" fmla="*/ 31541 w 39951"/>
                  <a:gd name="connsiteY1" fmla="*/ 97 h 87465"/>
                  <a:gd name="connsiteX2" fmla="*/ 24157 w 39951"/>
                  <a:gd name="connsiteY2" fmla="*/ 7245 h 87465"/>
                  <a:gd name="connsiteX3" fmla="*/ 29431 w 39951"/>
                  <a:gd name="connsiteY3" fmla="*/ 12184 h 87465"/>
                  <a:gd name="connsiteX4" fmla="*/ 36815 w 39951"/>
                  <a:gd name="connsiteY4" fmla="*/ 5036 h 87465"/>
                  <a:gd name="connsiteX5" fmla="*/ 9917 w 39951"/>
                  <a:gd name="connsiteY5" fmla="*/ 71057 h 87465"/>
                  <a:gd name="connsiteX6" fmla="*/ 8730 w 39951"/>
                  <a:gd name="connsiteY6" fmla="*/ 76516 h 87465"/>
                  <a:gd name="connsiteX7" fmla="*/ 21256 w 39951"/>
                  <a:gd name="connsiteY7" fmla="*/ 87563 h 87465"/>
                  <a:gd name="connsiteX8" fmla="*/ 40243 w 39951"/>
                  <a:gd name="connsiteY8" fmla="*/ 67678 h 87465"/>
                  <a:gd name="connsiteX9" fmla="*/ 38133 w 39951"/>
                  <a:gd name="connsiteY9" fmla="*/ 65989 h 87465"/>
                  <a:gd name="connsiteX10" fmla="*/ 35628 w 39951"/>
                  <a:gd name="connsiteY10" fmla="*/ 68198 h 87465"/>
                  <a:gd name="connsiteX11" fmla="*/ 21652 w 39951"/>
                  <a:gd name="connsiteY11" fmla="*/ 83924 h 87465"/>
                  <a:gd name="connsiteX12" fmla="*/ 18355 w 39951"/>
                  <a:gd name="connsiteY12" fmla="*/ 79375 h 87465"/>
                  <a:gd name="connsiteX13" fmla="*/ 20465 w 39951"/>
                  <a:gd name="connsiteY13" fmla="*/ 71057 h 87465"/>
                  <a:gd name="connsiteX14" fmla="*/ 24684 w 39951"/>
                  <a:gd name="connsiteY14" fmla="*/ 60660 h 87465"/>
                  <a:gd name="connsiteX15" fmla="*/ 31145 w 39951"/>
                  <a:gd name="connsiteY15" fmla="*/ 44155 h 87465"/>
                  <a:gd name="connsiteX16" fmla="*/ 31936 w 39951"/>
                  <a:gd name="connsiteY16" fmla="*/ 39996 h 87465"/>
                  <a:gd name="connsiteX17" fmla="*/ 19410 w 39951"/>
                  <a:gd name="connsiteY17" fmla="*/ 28949 h 87465"/>
                  <a:gd name="connsiteX18" fmla="*/ 292 w 39951"/>
                  <a:gd name="connsiteY18" fmla="*/ 48833 h 87465"/>
                  <a:gd name="connsiteX19" fmla="*/ 2533 w 39951"/>
                  <a:gd name="connsiteY19" fmla="*/ 50523 h 87465"/>
                  <a:gd name="connsiteX20" fmla="*/ 4906 w 39951"/>
                  <a:gd name="connsiteY20" fmla="*/ 48444 h 87465"/>
                  <a:gd name="connsiteX21" fmla="*/ 19015 w 39951"/>
                  <a:gd name="connsiteY21" fmla="*/ 32588 h 87465"/>
                  <a:gd name="connsiteX22" fmla="*/ 22311 w 39951"/>
                  <a:gd name="connsiteY22" fmla="*/ 37137 h 87465"/>
                  <a:gd name="connsiteX23" fmla="*/ 18224 w 39951"/>
                  <a:gd name="connsiteY23" fmla="*/ 50133 h 87465"/>
                  <a:gd name="connsiteX24" fmla="*/ 9917 w 39951"/>
                  <a:gd name="connsiteY24" fmla="*/ 71057 h 87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951" h="87465">
                    <a:moveTo>
                      <a:pt x="36815" y="5036"/>
                    </a:moveTo>
                    <a:cubicBezTo>
                      <a:pt x="36815" y="2956"/>
                      <a:pt x="35233" y="97"/>
                      <a:pt x="31541" y="97"/>
                    </a:cubicBezTo>
                    <a:cubicBezTo>
                      <a:pt x="27981" y="97"/>
                      <a:pt x="24157" y="3476"/>
                      <a:pt x="24157" y="7245"/>
                    </a:cubicBezTo>
                    <a:cubicBezTo>
                      <a:pt x="24157" y="9454"/>
                      <a:pt x="25871" y="12184"/>
                      <a:pt x="29431" y="12184"/>
                    </a:cubicBezTo>
                    <a:cubicBezTo>
                      <a:pt x="33255" y="12184"/>
                      <a:pt x="36815" y="8545"/>
                      <a:pt x="36815" y="5036"/>
                    </a:cubicBezTo>
                    <a:close/>
                    <a:moveTo>
                      <a:pt x="9917" y="71057"/>
                    </a:moveTo>
                    <a:cubicBezTo>
                      <a:pt x="9389" y="72747"/>
                      <a:pt x="8730" y="74306"/>
                      <a:pt x="8730" y="76516"/>
                    </a:cubicBezTo>
                    <a:cubicBezTo>
                      <a:pt x="8730" y="82624"/>
                      <a:pt x="14004" y="87563"/>
                      <a:pt x="21256" y="87563"/>
                    </a:cubicBezTo>
                    <a:cubicBezTo>
                      <a:pt x="34442" y="87563"/>
                      <a:pt x="40243" y="69628"/>
                      <a:pt x="40243" y="67678"/>
                    </a:cubicBezTo>
                    <a:cubicBezTo>
                      <a:pt x="40243" y="65989"/>
                      <a:pt x="38529" y="65989"/>
                      <a:pt x="38133" y="65989"/>
                    </a:cubicBezTo>
                    <a:cubicBezTo>
                      <a:pt x="36287" y="65989"/>
                      <a:pt x="36156" y="66768"/>
                      <a:pt x="35628" y="68198"/>
                    </a:cubicBezTo>
                    <a:cubicBezTo>
                      <a:pt x="32596" y="78595"/>
                      <a:pt x="26794" y="83924"/>
                      <a:pt x="21652" y="83924"/>
                    </a:cubicBezTo>
                    <a:cubicBezTo>
                      <a:pt x="19015" y="83924"/>
                      <a:pt x="18355" y="82234"/>
                      <a:pt x="18355" y="79375"/>
                    </a:cubicBezTo>
                    <a:cubicBezTo>
                      <a:pt x="18355" y="76386"/>
                      <a:pt x="19278" y="73916"/>
                      <a:pt x="20465" y="71057"/>
                    </a:cubicBezTo>
                    <a:cubicBezTo>
                      <a:pt x="21784" y="67548"/>
                      <a:pt x="23234" y="64039"/>
                      <a:pt x="24684" y="60660"/>
                    </a:cubicBezTo>
                    <a:cubicBezTo>
                      <a:pt x="25871" y="57541"/>
                      <a:pt x="30618" y="45714"/>
                      <a:pt x="31145" y="44155"/>
                    </a:cubicBezTo>
                    <a:cubicBezTo>
                      <a:pt x="31541" y="42855"/>
                      <a:pt x="31936" y="41296"/>
                      <a:pt x="31936" y="39996"/>
                    </a:cubicBezTo>
                    <a:cubicBezTo>
                      <a:pt x="31936" y="33888"/>
                      <a:pt x="26662" y="28949"/>
                      <a:pt x="19410" y="28949"/>
                    </a:cubicBezTo>
                    <a:cubicBezTo>
                      <a:pt x="6357" y="28949"/>
                      <a:pt x="292" y="46624"/>
                      <a:pt x="292" y="48833"/>
                    </a:cubicBezTo>
                    <a:cubicBezTo>
                      <a:pt x="292" y="50523"/>
                      <a:pt x="2138" y="50523"/>
                      <a:pt x="2533" y="50523"/>
                    </a:cubicBezTo>
                    <a:cubicBezTo>
                      <a:pt x="4379" y="50523"/>
                      <a:pt x="4511" y="49873"/>
                      <a:pt x="4906" y="48444"/>
                    </a:cubicBezTo>
                    <a:cubicBezTo>
                      <a:pt x="8335" y="37267"/>
                      <a:pt x="14136" y="32588"/>
                      <a:pt x="19015" y="32588"/>
                    </a:cubicBezTo>
                    <a:cubicBezTo>
                      <a:pt x="21124" y="32588"/>
                      <a:pt x="22311" y="33628"/>
                      <a:pt x="22311" y="37137"/>
                    </a:cubicBezTo>
                    <a:cubicBezTo>
                      <a:pt x="22311" y="40126"/>
                      <a:pt x="21520" y="42075"/>
                      <a:pt x="18224" y="50133"/>
                    </a:cubicBezTo>
                    <a:lnTo>
                      <a:pt x="9917" y="71057"/>
                    </a:lnTo>
                    <a:close/>
                  </a:path>
                </a:pathLst>
              </a:custGeom>
              <a:solidFill>
                <a:srgbClr val="000000"/>
              </a:solidFill>
              <a:ln w="18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27" name="Freeform 1926">
                <a:extLst>
                  <a:ext uri="{FF2B5EF4-FFF2-40B4-BE49-F238E27FC236}">
                    <a16:creationId xmlns:a16="http://schemas.microsoft.com/office/drawing/2014/main" id="{D28A2AF6-EC18-DC4D-445F-C6D4CE371C08}"/>
                  </a:ext>
                </a:extLst>
              </p:cNvPr>
              <p:cNvSpPr/>
              <p:nvPr>
                <p:custDataLst>
                  <p:tags r:id="rId62"/>
                </p:custDataLst>
              </p:nvPr>
            </p:nvSpPr>
            <p:spPr>
              <a:xfrm>
                <a:off x="8061618" y="4381742"/>
                <a:ext cx="67772" cy="91494"/>
              </a:xfrm>
              <a:custGeom>
                <a:avLst/>
                <a:gdLst>
                  <a:gd name="connsiteX0" fmla="*/ 67537 w 67772"/>
                  <a:gd name="connsiteY0" fmla="*/ 4003 h 91494"/>
                  <a:gd name="connsiteX1" fmla="*/ 68064 w 67772"/>
                  <a:gd name="connsiteY1" fmla="*/ 1923 h 91494"/>
                  <a:gd name="connsiteX2" fmla="*/ 65954 w 67772"/>
                  <a:gd name="connsiteY2" fmla="*/ 104 h 91494"/>
                  <a:gd name="connsiteX3" fmla="*/ 49077 w 67772"/>
                  <a:gd name="connsiteY3" fmla="*/ 1403 h 91494"/>
                  <a:gd name="connsiteX4" fmla="*/ 46176 w 67772"/>
                  <a:gd name="connsiteY4" fmla="*/ 4392 h 91494"/>
                  <a:gd name="connsiteX5" fmla="*/ 49605 w 67772"/>
                  <a:gd name="connsiteY5" fmla="*/ 6212 h 91494"/>
                  <a:gd name="connsiteX6" fmla="*/ 55934 w 67772"/>
                  <a:gd name="connsiteY6" fmla="*/ 8161 h 91494"/>
                  <a:gd name="connsiteX7" fmla="*/ 55406 w 67772"/>
                  <a:gd name="connsiteY7" fmla="*/ 11021 h 91494"/>
                  <a:gd name="connsiteX8" fmla="*/ 47891 w 67772"/>
                  <a:gd name="connsiteY8" fmla="*/ 40652 h 91494"/>
                  <a:gd name="connsiteX9" fmla="*/ 34310 w 67772"/>
                  <a:gd name="connsiteY9" fmla="*/ 32984 h 91494"/>
                  <a:gd name="connsiteX10" fmla="*/ 292 w 67772"/>
                  <a:gd name="connsiteY10" fmla="*/ 70024 h 91494"/>
                  <a:gd name="connsiteX11" fmla="*/ 20201 w 67772"/>
                  <a:gd name="connsiteY11" fmla="*/ 91598 h 91494"/>
                  <a:gd name="connsiteX12" fmla="*/ 38925 w 67772"/>
                  <a:gd name="connsiteY12" fmla="*/ 82501 h 91494"/>
                  <a:gd name="connsiteX13" fmla="*/ 52505 w 67772"/>
                  <a:gd name="connsiteY13" fmla="*/ 91598 h 91494"/>
                  <a:gd name="connsiteX14" fmla="*/ 62922 w 67772"/>
                  <a:gd name="connsiteY14" fmla="*/ 84710 h 91494"/>
                  <a:gd name="connsiteX15" fmla="*/ 67537 w 67772"/>
                  <a:gd name="connsiteY15" fmla="*/ 71714 h 91494"/>
                  <a:gd name="connsiteX16" fmla="*/ 65427 w 67772"/>
                  <a:gd name="connsiteY16" fmla="*/ 70024 h 91494"/>
                  <a:gd name="connsiteX17" fmla="*/ 62526 w 67772"/>
                  <a:gd name="connsiteY17" fmla="*/ 74053 h 91494"/>
                  <a:gd name="connsiteX18" fmla="*/ 52901 w 67772"/>
                  <a:gd name="connsiteY18" fmla="*/ 87959 h 91494"/>
                  <a:gd name="connsiteX19" fmla="*/ 48550 w 67772"/>
                  <a:gd name="connsiteY19" fmla="*/ 81591 h 91494"/>
                  <a:gd name="connsiteX20" fmla="*/ 49209 w 67772"/>
                  <a:gd name="connsiteY20" fmla="*/ 76262 h 91494"/>
                  <a:gd name="connsiteX21" fmla="*/ 67537 w 67772"/>
                  <a:gd name="connsiteY21" fmla="*/ 4003 h 91494"/>
                  <a:gd name="connsiteX22" fmla="*/ 39452 w 67772"/>
                  <a:gd name="connsiteY22" fmla="*/ 74053 h 91494"/>
                  <a:gd name="connsiteX23" fmla="*/ 32727 w 67772"/>
                  <a:gd name="connsiteY23" fmla="*/ 82761 h 91494"/>
                  <a:gd name="connsiteX24" fmla="*/ 20597 w 67772"/>
                  <a:gd name="connsiteY24" fmla="*/ 87959 h 91494"/>
                  <a:gd name="connsiteX25" fmla="*/ 10972 w 67772"/>
                  <a:gd name="connsiteY25" fmla="*/ 75353 h 91494"/>
                  <a:gd name="connsiteX26" fmla="*/ 17828 w 67772"/>
                  <a:gd name="connsiteY26" fmla="*/ 48970 h 91494"/>
                  <a:gd name="connsiteX27" fmla="*/ 34310 w 67772"/>
                  <a:gd name="connsiteY27" fmla="*/ 36623 h 91494"/>
                  <a:gd name="connsiteX28" fmla="*/ 46045 w 67772"/>
                  <a:gd name="connsiteY28" fmla="*/ 47930 h 91494"/>
                  <a:gd name="connsiteX29" fmla="*/ 45649 w 67772"/>
                  <a:gd name="connsiteY29" fmla="*/ 49750 h 91494"/>
                  <a:gd name="connsiteX30" fmla="*/ 39452 w 67772"/>
                  <a:gd name="connsiteY30" fmla="*/ 74053 h 91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7772" h="91494">
                    <a:moveTo>
                      <a:pt x="67537" y="4003"/>
                    </a:moveTo>
                    <a:cubicBezTo>
                      <a:pt x="67668" y="3743"/>
                      <a:pt x="68064" y="2053"/>
                      <a:pt x="68064" y="1923"/>
                    </a:cubicBezTo>
                    <a:cubicBezTo>
                      <a:pt x="68064" y="1273"/>
                      <a:pt x="67537" y="104"/>
                      <a:pt x="65954" y="104"/>
                    </a:cubicBezTo>
                    <a:cubicBezTo>
                      <a:pt x="63317" y="104"/>
                      <a:pt x="52374" y="1143"/>
                      <a:pt x="49077" y="1403"/>
                    </a:cubicBezTo>
                    <a:cubicBezTo>
                      <a:pt x="48022" y="1533"/>
                      <a:pt x="46176" y="1663"/>
                      <a:pt x="46176" y="4392"/>
                    </a:cubicBezTo>
                    <a:cubicBezTo>
                      <a:pt x="46176" y="6212"/>
                      <a:pt x="48022" y="6212"/>
                      <a:pt x="49605" y="6212"/>
                    </a:cubicBezTo>
                    <a:cubicBezTo>
                      <a:pt x="55934" y="6212"/>
                      <a:pt x="55934" y="7122"/>
                      <a:pt x="55934" y="8161"/>
                    </a:cubicBezTo>
                    <a:cubicBezTo>
                      <a:pt x="55934" y="9071"/>
                      <a:pt x="55670" y="9851"/>
                      <a:pt x="55406" y="11021"/>
                    </a:cubicBezTo>
                    <a:lnTo>
                      <a:pt x="47891" y="40652"/>
                    </a:lnTo>
                    <a:cubicBezTo>
                      <a:pt x="45122" y="36364"/>
                      <a:pt x="40639" y="32984"/>
                      <a:pt x="34310" y="32984"/>
                    </a:cubicBezTo>
                    <a:cubicBezTo>
                      <a:pt x="17432" y="32984"/>
                      <a:pt x="292" y="51309"/>
                      <a:pt x="292" y="70024"/>
                    </a:cubicBezTo>
                    <a:cubicBezTo>
                      <a:pt x="292" y="82631"/>
                      <a:pt x="8862" y="91598"/>
                      <a:pt x="20201" y="91598"/>
                    </a:cubicBezTo>
                    <a:cubicBezTo>
                      <a:pt x="27321" y="91598"/>
                      <a:pt x="33650" y="87569"/>
                      <a:pt x="38925" y="82501"/>
                    </a:cubicBezTo>
                    <a:cubicBezTo>
                      <a:pt x="41430" y="90299"/>
                      <a:pt x="49077" y="91598"/>
                      <a:pt x="52505" y="91598"/>
                    </a:cubicBezTo>
                    <a:cubicBezTo>
                      <a:pt x="57252" y="91598"/>
                      <a:pt x="60548" y="88739"/>
                      <a:pt x="62922" y="84710"/>
                    </a:cubicBezTo>
                    <a:cubicBezTo>
                      <a:pt x="65823" y="79641"/>
                      <a:pt x="67537" y="72234"/>
                      <a:pt x="67537" y="71714"/>
                    </a:cubicBezTo>
                    <a:cubicBezTo>
                      <a:pt x="67537" y="70024"/>
                      <a:pt x="65823" y="70024"/>
                      <a:pt x="65427" y="70024"/>
                    </a:cubicBezTo>
                    <a:cubicBezTo>
                      <a:pt x="63581" y="70024"/>
                      <a:pt x="63449" y="70544"/>
                      <a:pt x="62526" y="74053"/>
                    </a:cubicBezTo>
                    <a:cubicBezTo>
                      <a:pt x="60944" y="80291"/>
                      <a:pt x="58439" y="87959"/>
                      <a:pt x="52901" y="87959"/>
                    </a:cubicBezTo>
                    <a:cubicBezTo>
                      <a:pt x="49473" y="87959"/>
                      <a:pt x="48550" y="85100"/>
                      <a:pt x="48550" y="81591"/>
                    </a:cubicBezTo>
                    <a:cubicBezTo>
                      <a:pt x="48550" y="79122"/>
                      <a:pt x="48813" y="77952"/>
                      <a:pt x="49209" y="76262"/>
                    </a:cubicBezTo>
                    <a:lnTo>
                      <a:pt x="67537" y="4003"/>
                    </a:lnTo>
                    <a:close/>
                    <a:moveTo>
                      <a:pt x="39452" y="74053"/>
                    </a:moveTo>
                    <a:cubicBezTo>
                      <a:pt x="38529" y="77692"/>
                      <a:pt x="35628" y="80291"/>
                      <a:pt x="32727" y="82761"/>
                    </a:cubicBezTo>
                    <a:cubicBezTo>
                      <a:pt x="31541" y="83800"/>
                      <a:pt x="26267" y="87959"/>
                      <a:pt x="20597" y="87959"/>
                    </a:cubicBezTo>
                    <a:cubicBezTo>
                      <a:pt x="15718" y="87959"/>
                      <a:pt x="10972" y="84580"/>
                      <a:pt x="10972" y="75353"/>
                    </a:cubicBezTo>
                    <a:cubicBezTo>
                      <a:pt x="10972" y="68465"/>
                      <a:pt x="14795" y="54169"/>
                      <a:pt x="17828" y="48970"/>
                    </a:cubicBezTo>
                    <a:cubicBezTo>
                      <a:pt x="23893" y="38573"/>
                      <a:pt x="30618" y="36623"/>
                      <a:pt x="34310" y="36623"/>
                    </a:cubicBezTo>
                    <a:cubicBezTo>
                      <a:pt x="43539" y="36623"/>
                      <a:pt x="46045" y="46501"/>
                      <a:pt x="46045" y="47930"/>
                    </a:cubicBezTo>
                    <a:cubicBezTo>
                      <a:pt x="46045" y="48450"/>
                      <a:pt x="45781" y="49360"/>
                      <a:pt x="45649" y="49750"/>
                    </a:cubicBezTo>
                    <a:lnTo>
                      <a:pt x="39452" y="74053"/>
                    </a:lnTo>
                    <a:close/>
                  </a:path>
                </a:pathLst>
              </a:custGeom>
              <a:solidFill>
                <a:srgbClr val="000000"/>
              </a:solidFill>
              <a:ln w="18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28" name="Freeform 1927">
                <a:extLst>
                  <a:ext uri="{FF2B5EF4-FFF2-40B4-BE49-F238E27FC236}">
                    <a16:creationId xmlns:a16="http://schemas.microsoft.com/office/drawing/2014/main" id="{5332BDF6-23B3-464A-71BA-A15799C70BC8}"/>
                  </a:ext>
                </a:extLst>
              </p:cNvPr>
              <p:cNvSpPr/>
              <p:nvPr>
                <p:custDataLst>
                  <p:tags r:id="rId63"/>
                </p:custDataLst>
              </p:nvPr>
            </p:nvSpPr>
            <p:spPr>
              <a:xfrm>
                <a:off x="8157604" y="4406358"/>
                <a:ext cx="22038" cy="55513"/>
              </a:xfrm>
              <a:custGeom>
                <a:avLst/>
                <a:gdLst>
                  <a:gd name="connsiteX0" fmla="*/ 22335 w 22038"/>
                  <a:gd name="connsiteY0" fmla="*/ 19596 h 55513"/>
                  <a:gd name="connsiteX1" fmla="*/ 10279 w 22038"/>
                  <a:gd name="connsiteY1" fmla="*/ 101 h 55513"/>
                  <a:gd name="connsiteX2" fmla="*/ 296 w 22038"/>
                  <a:gd name="connsiteY2" fmla="*/ 9941 h 55513"/>
                  <a:gd name="connsiteX3" fmla="*/ 10279 w 22038"/>
                  <a:gd name="connsiteY3" fmla="*/ 19781 h 55513"/>
                  <a:gd name="connsiteX4" fmla="*/ 16872 w 22038"/>
                  <a:gd name="connsiteY4" fmla="*/ 17368 h 55513"/>
                  <a:gd name="connsiteX5" fmla="*/ 17814 w 22038"/>
                  <a:gd name="connsiteY5" fmla="*/ 16811 h 55513"/>
                  <a:gd name="connsiteX6" fmla="*/ 18191 w 22038"/>
                  <a:gd name="connsiteY6" fmla="*/ 19596 h 55513"/>
                  <a:gd name="connsiteX7" fmla="*/ 5382 w 22038"/>
                  <a:gd name="connsiteY7" fmla="*/ 50601 h 55513"/>
                  <a:gd name="connsiteX8" fmla="*/ 3310 w 22038"/>
                  <a:gd name="connsiteY8" fmla="*/ 53572 h 55513"/>
                  <a:gd name="connsiteX9" fmla="*/ 5194 w 22038"/>
                  <a:gd name="connsiteY9" fmla="*/ 55614 h 55513"/>
                  <a:gd name="connsiteX10" fmla="*/ 22335 w 22038"/>
                  <a:gd name="connsiteY10" fmla="*/ 19596 h 55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038" h="55513">
                    <a:moveTo>
                      <a:pt x="22335" y="19596"/>
                    </a:moveTo>
                    <a:cubicBezTo>
                      <a:pt x="22335" y="7342"/>
                      <a:pt x="17626" y="101"/>
                      <a:pt x="10279" y="101"/>
                    </a:cubicBezTo>
                    <a:cubicBezTo>
                      <a:pt x="4063" y="101"/>
                      <a:pt x="296" y="4743"/>
                      <a:pt x="296" y="9941"/>
                    </a:cubicBezTo>
                    <a:cubicBezTo>
                      <a:pt x="296" y="14954"/>
                      <a:pt x="4063" y="19781"/>
                      <a:pt x="10279" y="19781"/>
                    </a:cubicBezTo>
                    <a:cubicBezTo>
                      <a:pt x="12540" y="19781"/>
                      <a:pt x="14988" y="19039"/>
                      <a:pt x="16872" y="17368"/>
                    </a:cubicBezTo>
                    <a:cubicBezTo>
                      <a:pt x="17437" y="16996"/>
                      <a:pt x="17626" y="16811"/>
                      <a:pt x="17814" y="16811"/>
                    </a:cubicBezTo>
                    <a:cubicBezTo>
                      <a:pt x="18002" y="16811"/>
                      <a:pt x="18191" y="16996"/>
                      <a:pt x="18191" y="19596"/>
                    </a:cubicBezTo>
                    <a:cubicBezTo>
                      <a:pt x="18191" y="33335"/>
                      <a:pt x="11598" y="44475"/>
                      <a:pt x="5382" y="50601"/>
                    </a:cubicBezTo>
                    <a:cubicBezTo>
                      <a:pt x="3310" y="52644"/>
                      <a:pt x="3310" y="53015"/>
                      <a:pt x="3310" y="53572"/>
                    </a:cubicBezTo>
                    <a:cubicBezTo>
                      <a:pt x="3310" y="54872"/>
                      <a:pt x="4252" y="55614"/>
                      <a:pt x="5194" y="55614"/>
                    </a:cubicBezTo>
                    <a:cubicBezTo>
                      <a:pt x="7266" y="55614"/>
                      <a:pt x="22335" y="41318"/>
                      <a:pt x="22335" y="1959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29" name="Freeform 1928">
                <a:extLst>
                  <a:ext uri="{FF2B5EF4-FFF2-40B4-BE49-F238E27FC236}">
                    <a16:creationId xmlns:a16="http://schemas.microsoft.com/office/drawing/2014/main" id="{36226138-A9FC-79A3-F106-33469BC6D56D}"/>
                  </a:ext>
                </a:extLst>
              </p:cNvPr>
              <p:cNvSpPr/>
              <p:nvPr>
                <p:custDataLst>
                  <p:tags r:id="rId64"/>
                </p:custDataLst>
              </p:nvPr>
            </p:nvSpPr>
            <p:spPr>
              <a:xfrm>
                <a:off x="5873880" y="4643636"/>
                <a:ext cx="106612" cy="85404"/>
              </a:xfrm>
              <a:custGeom>
                <a:avLst/>
                <a:gdLst>
                  <a:gd name="connsiteX0" fmla="*/ 93980 w 106612"/>
                  <a:gd name="connsiteY0" fmla="*/ 9586 h 85404"/>
                  <a:gd name="connsiteX1" fmla="*/ 83808 w 106612"/>
                  <a:gd name="connsiteY1" fmla="*/ 22397 h 85404"/>
                  <a:gd name="connsiteX2" fmla="*/ 93226 w 106612"/>
                  <a:gd name="connsiteY2" fmla="*/ 30937 h 85404"/>
                  <a:gd name="connsiteX3" fmla="*/ 106788 w 106612"/>
                  <a:gd name="connsiteY3" fmla="*/ 16456 h 85404"/>
                  <a:gd name="connsiteX4" fmla="*/ 85315 w 106612"/>
                  <a:gd name="connsiteY4" fmla="*/ 117 h 85404"/>
                  <a:gd name="connsiteX5" fmla="*/ 65161 w 106612"/>
                  <a:gd name="connsiteY5" fmla="*/ 11443 h 85404"/>
                  <a:gd name="connsiteX6" fmla="*/ 39167 w 106612"/>
                  <a:gd name="connsiteY6" fmla="*/ 117 h 85404"/>
                  <a:gd name="connsiteX7" fmla="*/ 2625 w 106612"/>
                  <a:gd name="connsiteY7" fmla="*/ 29081 h 85404"/>
                  <a:gd name="connsiteX8" fmla="*/ 7145 w 106612"/>
                  <a:gd name="connsiteY8" fmla="*/ 31680 h 85404"/>
                  <a:gd name="connsiteX9" fmla="*/ 11478 w 106612"/>
                  <a:gd name="connsiteY9" fmla="*/ 29266 h 85404"/>
                  <a:gd name="connsiteX10" fmla="*/ 38225 w 106612"/>
                  <a:gd name="connsiteY10" fmla="*/ 6801 h 85404"/>
                  <a:gd name="connsiteX11" fmla="*/ 48773 w 106612"/>
                  <a:gd name="connsiteY11" fmla="*/ 16084 h 85404"/>
                  <a:gd name="connsiteX12" fmla="*/ 44441 w 106612"/>
                  <a:gd name="connsiteY12" fmla="*/ 36507 h 85404"/>
                  <a:gd name="connsiteX13" fmla="*/ 38037 w 106612"/>
                  <a:gd name="connsiteY13" fmla="*/ 61943 h 85404"/>
                  <a:gd name="connsiteX14" fmla="*/ 22026 w 106612"/>
                  <a:gd name="connsiteY14" fmla="*/ 78838 h 85404"/>
                  <a:gd name="connsiteX15" fmla="*/ 12985 w 106612"/>
                  <a:gd name="connsiteY15" fmla="*/ 76053 h 85404"/>
                  <a:gd name="connsiteX16" fmla="*/ 23156 w 106612"/>
                  <a:gd name="connsiteY16" fmla="*/ 63243 h 85404"/>
                  <a:gd name="connsiteX17" fmla="*/ 13738 w 106612"/>
                  <a:gd name="connsiteY17" fmla="*/ 54702 h 85404"/>
                  <a:gd name="connsiteX18" fmla="*/ 176 w 106612"/>
                  <a:gd name="connsiteY18" fmla="*/ 69184 h 85404"/>
                  <a:gd name="connsiteX19" fmla="*/ 21649 w 106612"/>
                  <a:gd name="connsiteY19" fmla="*/ 85522 h 85404"/>
                  <a:gd name="connsiteX20" fmla="*/ 41804 w 106612"/>
                  <a:gd name="connsiteY20" fmla="*/ 74197 h 85404"/>
                  <a:gd name="connsiteX21" fmla="*/ 67798 w 106612"/>
                  <a:gd name="connsiteY21" fmla="*/ 85522 h 85404"/>
                  <a:gd name="connsiteX22" fmla="*/ 104340 w 106612"/>
                  <a:gd name="connsiteY22" fmla="*/ 56559 h 85404"/>
                  <a:gd name="connsiteX23" fmla="*/ 99819 w 106612"/>
                  <a:gd name="connsiteY23" fmla="*/ 53959 h 85404"/>
                  <a:gd name="connsiteX24" fmla="*/ 95487 w 106612"/>
                  <a:gd name="connsiteY24" fmla="*/ 56373 h 85404"/>
                  <a:gd name="connsiteX25" fmla="*/ 68739 w 106612"/>
                  <a:gd name="connsiteY25" fmla="*/ 78838 h 85404"/>
                  <a:gd name="connsiteX26" fmla="*/ 58191 w 106612"/>
                  <a:gd name="connsiteY26" fmla="*/ 69555 h 85404"/>
                  <a:gd name="connsiteX27" fmla="*/ 62335 w 106612"/>
                  <a:gd name="connsiteY27" fmla="*/ 48947 h 85404"/>
                  <a:gd name="connsiteX28" fmla="*/ 68928 w 106612"/>
                  <a:gd name="connsiteY28" fmla="*/ 23697 h 85404"/>
                  <a:gd name="connsiteX29" fmla="*/ 84939 w 106612"/>
                  <a:gd name="connsiteY29" fmla="*/ 6801 h 85404"/>
                  <a:gd name="connsiteX30" fmla="*/ 93980 w 106612"/>
                  <a:gd name="connsiteY30" fmla="*/ 9586 h 85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6612" h="85404">
                    <a:moveTo>
                      <a:pt x="93980" y="9586"/>
                    </a:moveTo>
                    <a:cubicBezTo>
                      <a:pt x="87199" y="11443"/>
                      <a:pt x="83808" y="17755"/>
                      <a:pt x="83808" y="22397"/>
                    </a:cubicBezTo>
                    <a:cubicBezTo>
                      <a:pt x="83808" y="26481"/>
                      <a:pt x="87011" y="30937"/>
                      <a:pt x="93226" y="30937"/>
                    </a:cubicBezTo>
                    <a:cubicBezTo>
                      <a:pt x="99819" y="30937"/>
                      <a:pt x="106788" y="25553"/>
                      <a:pt x="106788" y="16456"/>
                    </a:cubicBezTo>
                    <a:cubicBezTo>
                      <a:pt x="106788" y="6616"/>
                      <a:pt x="96805" y="117"/>
                      <a:pt x="85315" y="117"/>
                    </a:cubicBezTo>
                    <a:cubicBezTo>
                      <a:pt x="74579" y="117"/>
                      <a:pt x="67609" y="8101"/>
                      <a:pt x="65161" y="11443"/>
                    </a:cubicBezTo>
                    <a:cubicBezTo>
                      <a:pt x="60452" y="3645"/>
                      <a:pt x="49903" y="117"/>
                      <a:pt x="39167" y="117"/>
                    </a:cubicBezTo>
                    <a:cubicBezTo>
                      <a:pt x="15433" y="117"/>
                      <a:pt x="2625" y="22954"/>
                      <a:pt x="2625" y="29081"/>
                    </a:cubicBezTo>
                    <a:cubicBezTo>
                      <a:pt x="2625" y="31680"/>
                      <a:pt x="5450" y="31680"/>
                      <a:pt x="7145" y="31680"/>
                    </a:cubicBezTo>
                    <a:cubicBezTo>
                      <a:pt x="9406" y="31680"/>
                      <a:pt x="10724" y="31680"/>
                      <a:pt x="11478" y="29266"/>
                    </a:cubicBezTo>
                    <a:cubicBezTo>
                      <a:pt x="16940" y="12371"/>
                      <a:pt x="30502" y="6801"/>
                      <a:pt x="38225" y="6801"/>
                    </a:cubicBezTo>
                    <a:cubicBezTo>
                      <a:pt x="45383" y="6801"/>
                      <a:pt x="48773" y="10143"/>
                      <a:pt x="48773" y="16084"/>
                    </a:cubicBezTo>
                    <a:cubicBezTo>
                      <a:pt x="48773" y="19612"/>
                      <a:pt x="46136" y="29823"/>
                      <a:pt x="44441" y="36507"/>
                    </a:cubicBezTo>
                    <a:lnTo>
                      <a:pt x="38037" y="61943"/>
                    </a:lnTo>
                    <a:cubicBezTo>
                      <a:pt x="35211" y="73268"/>
                      <a:pt x="28430" y="78838"/>
                      <a:pt x="22026" y="78838"/>
                    </a:cubicBezTo>
                    <a:cubicBezTo>
                      <a:pt x="21084" y="78838"/>
                      <a:pt x="16752" y="78838"/>
                      <a:pt x="12985" y="76053"/>
                    </a:cubicBezTo>
                    <a:cubicBezTo>
                      <a:pt x="19766" y="74197"/>
                      <a:pt x="23156" y="67884"/>
                      <a:pt x="23156" y="63243"/>
                    </a:cubicBezTo>
                    <a:cubicBezTo>
                      <a:pt x="23156" y="59158"/>
                      <a:pt x="19954" y="54702"/>
                      <a:pt x="13738" y="54702"/>
                    </a:cubicBezTo>
                    <a:cubicBezTo>
                      <a:pt x="7145" y="54702"/>
                      <a:pt x="176" y="60086"/>
                      <a:pt x="176" y="69184"/>
                    </a:cubicBezTo>
                    <a:cubicBezTo>
                      <a:pt x="176" y="79024"/>
                      <a:pt x="10159" y="85522"/>
                      <a:pt x="21649" y="85522"/>
                    </a:cubicBezTo>
                    <a:cubicBezTo>
                      <a:pt x="32386" y="85522"/>
                      <a:pt x="39355" y="77539"/>
                      <a:pt x="41804" y="74197"/>
                    </a:cubicBezTo>
                    <a:cubicBezTo>
                      <a:pt x="46513" y="81995"/>
                      <a:pt x="57061" y="85522"/>
                      <a:pt x="67798" y="85522"/>
                    </a:cubicBezTo>
                    <a:cubicBezTo>
                      <a:pt x="91531" y="85522"/>
                      <a:pt x="104340" y="62686"/>
                      <a:pt x="104340" y="56559"/>
                    </a:cubicBezTo>
                    <a:cubicBezTo>
                      <a:pt x="104340" y="53959"/>
                      <a:pt x="101514" y="53959"/>
                      <a:pt x="99819" y="53959"/>
                    </a:cubicBezTo>
                    <a:cubicBezTo>
                      <a:pt x="97559" y="53959"/>
                      <a:pt x="96240" y="53959"/>
                      <a:pt x="95487" y="56373"/>
                    </a:cubicBezTo>
                    <a:cubicBezTo>
                      <a:pt x="90024" y="73268"/>
                      <a:pt x="76462" y="78838"/>
                      <a:pt x="68739" y="78838"/>
                    </a:cubicBezTo>
                    <a:cubicBezTo>
                      <a:pt x="61582" y="78838"/>
                      <a:pt x="58191" y="75496"/>
                      <a:pt x="58191" y="69555"/>
                    </a:cubicBezTo>
                    <a:cubicBezTo>
                      <a:pt x="58191" y="65656"/>
                      <a:pt x="60640" y="55816"/>
                      <a:pt x="62335" y="48947"/>
                    </a:cubicBezTo>
                    <a:cubicBezTo>
                      <a:pt x="63654" y="44119"/>
                      <a:pt x="67986" y="26667"/>
                      <a:pt x="68928" y="23697"/>
                    </a:cubicBezTo>
                    <a:cubicBezTo>
                      <a:pt x="71753" y="12557"/>
                      <a:pt x="78346" y="6801"/>
                      <a:pt x="84939" y="6801"/>
                    </a:cubicBezTo>
                    <a:cubicBezTo>
                      <a:pt x="85880" y="6801"/>
                      <a:pt x="90213" y="6801"/>
                      <a:pt x="93980" y="958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30" name="Freeform 1929">
                <a:extLst>
                  <a:ext uri="{FF2B5EF4-FFF2-40B4-BE49-F238E27FC236}">
                    <a16:creationId xmlns:a16="http://schemas.microsoft.com/office/drawing/2014/main" id="{D01F132A-6CD1-42BD-A40C-CE75558E0733}"/>
                  </a:ext>
                </a:extLst>
              </p:cNvPr>
              <p:cNvSpPr/>
              <p:nvPr>
                <p:custDataLst>
                  <p:tags r:id="rId65"/>
                </p:custDataLst>
              </p:nvPr>
            </p:nvSpPr>
            <p:spPr>
              <a:xfrm>
                <a:off x="5997714" y="4564601"/>
                <a:ext cx="61179" cy="88895"/>
              </a:xfrm>
              <a:custGeom>
                <a:avLst/>
                <a:gdLst>
                  <a:gd name="connsiteX0" fmla="*/ 61362 w 61179"/>
                  <a:gd name="connsiteY0" fmla="*/ 44951 h 88895"/>
                  <a:gd name="connsiteX1" fmla="*/ 53583 w 61179"/>
                  <a:gd name="connsiteY1" fmla="*/ 11290 h 88895"/>
                  <a:gd name="connsiteX2" fmla="*/ 30772 w 61179"/>
                  <a:gd name="connsiteY2" fmla="*/ 113 h 88895"/>
                  <a:gd name="connsiteX3" fmla="*/ 183 w 61179"/>
                  <a:gd name="connsiteY3" fmla="*/ 44951 h 88895"/>
                  <a:gd name="connsiteX4" fmla="*/ 30772 w 61179"/>
                  <a:gd name="connsiteY4" fmla="*/ 89008 h 88895"/>
                  <a:gd name="connsiteX5" fmla="*/ 61362 w 61179"/>
                  <a:gd name="connsiteY5" fmla="*/ 44951 h 88895"/>
                  <a:gd name="connsiteX6" fmla="*/ 30772 w 61179"/>
                  <a:gd name="connsiteY6" fmla="*/ 85369 h 88895"/>
                  <a:gd name="connsiteX7" fmla="*/ 14027 w 61179"/>
                  <a:gd name="connsiteY7" fmla="*/ 71203 h 88895"/>
                  <a:gd name="connsiteX8" fmla="*/ 12181 w 61179"/>
                  <a:gd name="connsiteY8" fmla="*/ 43261 h 88895"/>
                  <a:gd name="connsiteX9" fmla="*/ 14159 w 61179"/>
                  <a:gd name="connsiteY9" fmla="*/ 16749 h 88895"/>
                  <a:gd name="connsiteX10" fmla="*/ 30772 w 61179"/>
                  <a:gd name="connsiteY10" fmla="*/ 3752 h 88895"/>
                  <a:gd name="connsiteX11" fmla="*/ 47122 w 61179"/>
                  <a:gd name="connsiteY11" fmla="*/ 15579 h 88895"/>
                  <a:gd name="connsiteX12" fmla="*/ 49364 w 61179"/>
                  <a:gd name="connsiteY12" fmla="*/ 43261 h 88895"/>
                  <a:gd name="connsiteX13" fmla="*/ 47650 w 61179"/>
                  <a:gd name="connsiteY13" fmla="*/ 70684 h 88895"/>
                  <a:gd name="connsiteX14" fmla="*/ 30772 w 61179"/>
                  <a:gd name="connsiteY14" fmla="*/ 85369 h 88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1179" h="88895">
                    <a:moveTo>
                      <a:pt x="61362" y="44951"/>
                    </a:moveTo>
                    <a:cubicBezTo>
                      <a:pt x="61362" y="30655"/>
                      <a:pt x="59648" y="20388"/>
                      <a:pt x="53583" y="11290"/>
                    </a:cubicBezTo>
                    <a:cubicBezTo>
                      <a:pt x="49496" y="5312"/>
                      <a:pt x="41321" y="113"/>
                      <a:pt x="30772" y="113"/>
                    </a:cubicBezTo>
                    <a:cubicBezTo>
                      <a:pt x="183" y="113"/>
                      <a:pt x="183" y="35593"/>
                      <a:pt x="183" y="44951"/>
                    </a:cubicBezTo>
                    <a:cubicBezTo>
                      <a:pt x="183" y="54308"/>
                      <a:pt x="183" y="89008"/>
                      <a:pt x="30772" y="89008"/>
                    </a:cubicBezTo>
                    <a:cubicBezTo>
                      <a:pt x="61362" y="89008"/>
                      <a:pt x="61362" y="54308"/>
                      <a:pt x="61362" y="44951"/>
                    </a:cubicBezTo>
                    <a:close/>
                    <a:moveTo>
                      <a:pt x="30772" y="85369"/>
                    </a:moveTo>
                    <a:cubicBezTo>
                      <a:pt x="24707" y="85369"/>
                      <a:pt x="16664" y="81860"/>
                      <a:pt x="14027" y="71203"/>
                    </a:cubicBezTo>
                    <a:cubicBezTo>
                      <a:pt x="12181" y="63536"/>
                      <a:pt x="12181" y="52879"/>
                      <a:pt x="12181" y="43261"/>
                    </a:cubicBezTo>
                    <a:cubicBezTo>
                      <a:pt x="12181" y="33774"/>
                      <a:pt x="12181" y="23897"/>
                      <a:pt x="14159" y="16749"/>
                    </a:cubicBezTo>
                    <a:cubicBezTo>
                      <a:pt x="16928" y="6481"/>
                      <a:pt x="25366" y="3752"/>
                      <a:pt x="30772" y="3752"/>
                    </a:cubicBezTo>
                    <a:cubicBezTo>
                      <a:pt x="37892" y="3752"/>
                      <a:pt x="44749" y="8041"/>
                      <a:pt x="47122" y="15579"/>
                    </a:cubicBezTo>
                    <a:cubicBezTo>
                      <a:pt x="49232" y="22597"/>
                      <a:pt x="49364" y="31954"/>
                      <a:pt x="49364" y="43261"/>
                    </a:cubicBezTo>
                    <a:cubicBezTo>
                      <a:pt x="49364" y="52879"/>
                      <a:pt x="49364" y="62496"/>
                      <a:pt x="47650" y="70684"/>
                    </a:cubicBezTo>
                    <a:cubicBezTo>
                      <a:pt x="45013" y="82510"/>
                      <a:pt x="36047" y="85369"/>
                      <a:pt x="30772" y="853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31" name="Freeform 1930">
                <a:extLst>
                  <a:ext uri="{FF2B5EF4-FFF2-40B4-BE49-F238E27FC236}">
                    <a16:creationId xmlns:a16="http://schemas.microsoft.com/office/drawing/2014/main" id="{18A3D8AD-4232-680C-51AA-8D43F9C0015C}"/>
                  </a:ext>
                </a:extLst>
              </p:cNvPr>
              <p:cNvSpPr/>
              <p:nvPr>
                <p:custDataLst>
                  <p:tags r:id="rId66"/>
                </p:custDataLst>
              </p:nvPr>
            </p:nvSpPr>
            <p:spPr>
              <a:xfrm>
                <a:off x="5998900" y="4683260"/>
                <a:ext cx="67772" cy="91494"/>
              </a:xfrm>
              <a:custGeom>
                <a:avLst/>
                <a:gdLst>
                  <a:gd name="connsiteX0" fmla="*/ 67428 w 67772"/>
                  <a:gd name="connsiteY0" fmla="*/ 4019 h 91494"/>
                  <a:gd name="connsiteX1" fmla="*/ 67955 w 67772"/>
                  <a:gd name="connsiteY1" fmla="*/ 1939 h 91494"/>
                  <a:gd name="connsiteX2" fmla="*/ 65845 w 67772"/>
                  <a:gd name="connsiteY2" fmla="*/ 120 h 91494"/>
                  <a:gd name="connsiteX3" fmla="*/ 48968 w 67772"/>
                  <a:gd name="connsiteY3" fmla="*/ 1419 h 91494"/>
                  <a:gd name="connsiteX4" fmla="*/ 46067 w 67772"/>
                  <a:gd name="connsiteY4" fmla="*/ 4409 h 91494"/>
                  <a:gd name="connsiteX5" fmla="*/ 49496 w 67772"/>
                  <a:gd name="connsiteY5" fmla="*/ 6228 h 91494"/>
                  <a:gd name="connsiteX6" fmla="*/ 55824 w 67772"/>
                  <a:gd name="connsiteY6" fmla="*/ 8178 h 91494"/>
                  <a:gd name="connsiteX7" fmla="*/ 55297 w 67772"/>
                  <a:gd name="connsiteY7" fmla="*/ 11037 h 91494"/>
                  <a:gd name="connsiteX8" fmla="*/ 47781 w 67772"/>
                  <a:gd name="connsiteY8" fmla="*/ 40669 h 91494"/>
                  <a:gd name="connsiteX9" fmla="*/ 34201 w 67772"/>
                  <a:gd name="connsiteY9" fmla="*/ 33001 h 91494"/>
                  <a:gd name="connsiteX10" fmla="*/ 183 w 67772"/>
                  <a:gd name="connsiteY10" fmla="*/ 70040 h 91494"/>
                  <a:gd name="connsiteX11" fmla="*/ 20092 w 67772"/>
                  <a:gd name="connsiteY11" fmla="*/ 91614 h 91494"/>
                  <a:gd name="connsiteX12" fmla="*/ 38815 w 67772"/>
                  <a:gd name="connsiteY12" fmla="*/ 82517 h 91494"/>
                  <a:gd name="connsiteX13" fmla="*/ 52396 w 67772"/>
                  <a:gd name="connsiteY13" fmla="*/ 91614 h 91494"/>
                  <a:gd name="connsiteX14" fmla="*/ 62813 w 67772"/>
                  <a:gd name="connsiteY14" fmla="*/ 84726 h 91494"/>
                  <a:gd name="connsiteX15" fmla="*/ 67428 w 67772"/>
                  <a:gd name="connsiteY15" fmla="*/ 71730 h 91494"/>
                  <a:gd name="connsiteX16" fmla="*/ 65318 w 67772"/>
                  <a:gd name="connsiteY16" fmla="*/ 70040 h 91494"/>
                  <a:gd name="connsiteX17" fmla="*/ 62417 w 67772"/>
                  <a:gd name="connsiteY17" fmla="*/ 74069 h 91494"/>
                  <a:gd name="connsiteX18" fmla="*/ 52792 w 67772"/>
                  <a:gd name="connsiteY18" fmla="*/ 87975 h 91494"/>
                  <a:gd name="connsiteX19" fmla="*/ 48441 w 67772"/>
                  <a:gd name="connsiteY19" fmla="*/ 81607 h 91494"/>
                  <a:gd name="connsiteX20" fmla="*/ 49100 w 67772"/>
                  <a:gd name="connsiteY20" fmla="*/ 76279 h 91494"/>
                  <a:gd name="connsiteX21" fmla="*/ 67428 w 67772"/>
                  <a:gd name="connsiteY21" fmla="*/ 4019 h 91494"/>
                  <a:gd name="connsiteX22" fmla="*/ 39343 w 67772"/>
                  <a:gd name="connsiteY22" fmla="*/ 74069 h 91494"/>
                  <a:gd name="connsiteX23" fmla="*/ 32618 w 67772"/>
                  <a:gd name="connsiteY23" fmla="*/ 82777 h 91494"/>
                  <a:gd name="connsiteX24" fmla="*/ 20488 w 67772"/>
                  <a:gd name="connsiteY24" fmla="*/ 87975 h 91494"/>
                  <a:gd name="connsiteX25" fmla="*/ 10863 w 67772"/>
                  <a:gd name="connsiteY25" fmla="*/ 75369 h 91494"/>
                  <a:gd name="connsiteX26" fmla="*/ 17719 w 67772"/>
                  <a:gd name="connsiteY26" fmla="*/ 48986 h 91494"/>
                  <a:gd name="connsiteX27" fmla="*/ 34201 w 67772"/>
                  <a:gd name="connsiteY27" fmla="*/ 36640 h 91494"/>
                  <a:gd name="connsiteX28" fmla="*/ 45935 w 67772"/>
                  <a:gd name="connsiteY28" fmla="*/ 47947 h 91494"/>
                  <a:gd name="connsiteX29" fmla="*/ 45540 w 67772"/>
                  <a:gd name="connsiteY29" fmla="*/ 49766 h 91494"/>
                  <a:gd name="connsiteX30" fmla="*/ 39343 w 67772"/>
                  <a:gd name="connsiteY30" fmla="*/ 74069 h 91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7772" h="91494">
                    <a:moveTo>
                      <a:pt x="67428" y="4019"/>
                    </a:moveTo>
                    <a:cubicBezTo>
                      <a:pt x="67559" y="3759"/>
                      <a:pt x="67955" y="2069"/>
                      <a:pt x="67955" y="1939"/>
                    </a:cubicBezTo>
                    <a:cubicBezTo>
                      <a:pt x="67955" y="1290"/>
                      <a:pt x="67428" y="120"/>
                      <a:pt x="65845" y="120"/>
                    </a:cubicBezTo>
                    <a:cubicBezTo>
                      <a:pt x="63208" y="120"/>
                      <a:pt x="52264" y="1160"/>
                      <a:pt x="48968" y="1419"/>
                    </a:cubicBezTo>
                    <a:cubicBezTo>
                      <a:pt x="47913" y="1549"/>
                      <a:pt x="46067" y="1679"/>
                      <a:pt x="46067" y="4409"/>
                    </a:cubicBezTo>
                    <a:cubicBezTo>
                      <a:pt x="46067" y="6228"/>
                      <a:pt x="47913" y="6228"/>
                      <a:pt x="49496" y="6228"/>
                    </a:cubicBezTo>
                    <a:cubicBezTo>
                      <a:pt x="55824" y="6228"/>
                      <a:pt x="55824" y="7138"/>
                      <a:pt x="55824" y="8178"/>
                    </a:cubicBezTo>
                    <a:cubicBezTo>
                      <a:pt x="55824" y="9087"/>
                      <a:pt x="55561" y="9867"/>
                      <a:pt x="55297" y="11037"/>
                    </a:cubicBezTo>
                    <a:lnTo>
                      <a:pt x="47781" y="40669"/>
                    </a:lnTo>
                    <a:cubicBezTo>
                      <a:pt x="45013" y="36380"/>
                      <a:pt x="40530" y="33001"/>
                      <a:pt x="34201" y="33001"/>
                    </a:cubicBezTo>
                    <a:cubicBezTo>
                      <a:pt x="17323" y="33001"/>
                      <a:pt x="183" y="51326"/>
                      <a:pt x="183" y="70040"/>
                    </a:cubicBezTo>
                    <a:cubicBezTo>
                      <a:pt x="183" y="82647"/>
                      <a:pt x="8753" y="91614"/>
                      <a:pt x="20092" y="91614"/>
                    </a:cubicBezTo>
                    <a:cubicBezTo>
                      <a:pt x="27212" y="91614"/>
                      <a:pt x="33541" y="87585"/>
                      <a:pt x="38815" y="82517"/>
                    </a:cubicBezTo>
                    <a:cubicBezTo>
                      <a:pt x="41321" y="90315"/>
                      <a:pt x="48968" y="91614"/>
                      <a:pt x="52396" y="91614"/>
                    </a:cubicBezTo>
                    <a:cubicBezTo>
                      <a:pt x="57143" y="91614"/>
                      <a:pt x="60439" y="88755"/>
                      <a:pt x="62813" y="84726"/>
                    </a:cubicBezTo>
                    <a:cubicBezTo>
                      <a:pt x="65713" y="79658"/>
                      <a:pt x="67428" y="72250"/>
                      <a:pt x="67428" y="71730"/>
                    </a:cubicBezTo>
                    <a:cubicBezTo>
                      <a:pt x="67428" y="70040"/>
                      <a:pt x="65713" y="70040"/>
                      <a:pt x="65318" y="70040"/>
                    </a:cubicBezTo>
                    <a:cubicBezTo>
                      <a:pt x="63472" y="70040"/>
                      <a:pt x="63340" y="70560"/>
                      <a:pt x="62417" y="74069"/>
                    </a:cubicBezTo>
                    <a:cubicBezTo>
                      <a:pt x="60835" y="80307"/>
                      <a:pt x="58330" y="87975"/>
                      <a:pt x="52792" y="87975"/>
                    </a:cubicBezTo>
                    <a:cubicBezTo>
                      <a:pt x="49364" y="87975"/>
                      <a:pt x="48441" y="85116"/>
                      <a:pt x="48441" y="81607"/>
                    </a:cubicBezTo>
                    <a:cubicBezTo>
                      <a:pt x="48441" y="79138"/>
                      <a:pt x="48704" y="77968"/>
                      <a:pt x="49100" y="76279"/>
                    </a:cubicBezTo>
                    <a:lnTo>
                      <a:pt x="67428" y="4019"/>
                    </a:lnTo>
                    <a:close/>
                    <a:moveTo>
                      <a:pt x="39343" y="74069"/>
                    </a:moveTo>
                    <a:cubicBezTo>
                      <a:pt x="38420" y="77708"/>
                      <a:pt x="35519" y="80307"/>
                      <a:pt x="32618" y="82777"/>
                    </a:cubicBezTo>
                    <a:cubicBezTo>
                      <a:pt x="31432" y="83817"/>
                      <a:pt x="26158" y="87975"/>
                      <a:pt x="20488" y="87975"/>
                    </a:cubicBezTo>
                    <a:cubicBezTo>
                      <a:pt x="15609" y="87975"/>
                      <a:pt x="10863" y="84596"/>
                      <a:pt x="10863" y="75369"/>
                    </a:cubicBezTo>
                    <a:cubicBezTo>
                      <a:pt x="10863" y="68481"/>
                      <a:pt x="14686" y="54185"/>
                      <a:pt x="17719" y="48986"/>
                    </a:cubicBezTo>
                    <a:cubicBezTo>
                      <a:pt x="23784" y="38589"/>
                      <a:pt x="30509" y="36640"/>
                      <a:pt x="34201" y="36640"/>
                    </a:cubicBezTo>
                    <a:cubicBezTo>
                      <a:pt x="43430" y="36640"/>
                      <a:pt x="45935" y="46517"/>
                      <a:pt x="45935" y="47947"/>
                    </a:cubicBezTo>
                    <a:cubicBezTo>
                      <a:pt x="45935" y="48466"/>
                      <a:pt x="45672" y="49376"/>
                      <a:pt x="45540" y="49766"/>
                    </a:cubicBezTo>
                    <a:lnTo>
                      <a:pt x="39343" y="74069"/>
                    </a:lnTo>
                    <a:close/>
                  </a:path>
                </a:pathLst>
              </a:custGeom>
              <a:solidFill>
                <a:srgbClr val="000000"/>
              </a:solidFill>
              <a:ln w="18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32" name="Freeform 1931">
                <a:extLst>
                  <a:ext uri="{FF2B5EF4-FFF2-40B4-BE49-F238E27FC236}">
                    <a16:creationId xmlns:a16="http://schemas.microsoft.com/office/drawing/2014/main" id="{0886F51D-C8B5-1526-ED4A-4E164FE894A3}"/>
                  </a:ext>
                </a:extLst>
              </p:cNvPr>
              <p:cNvSpPr/>
              <p:nvPr>
                <p:custDataLst>
                  <p:tags r:id="rId67"/>
                </p:custDataLst>
              </p:nvPr>
            </p:nvSpPr>
            <p:spPr>
              <a:xfrm>
                <a:off x="6141557" y="4659417"/>
                <a:ext cx="125260" cy="43445"/>
              </a:xfrm>
              <a:custGeom>
                <a:avLst/>
                <a:gdLst>
                  <a:gd name="connsiteX0" fmla="*/ 119046 w 125260"/>
                  <a:gd name="connsiteY0" fmla="*/ 7544 h 43445"/>
                  <a:gd name="connsiteX1" fmla="*/ 125450 w 125260"/>
                  <a:gd name="connsiteY1" fmla="*/ 3831 h 43445"/>
                  <a:gd name="connsiteX2" fmla="*/ 119234 w 125260"/>
                  <a:gd name="connsiteY2" fmla="*/ 117 h 43445"/>
                  <a:gd name="connsiteX3" fmla="*/ 6406 w 125260"/>
                  <a:gd name="connsiteY3" fmla="*/ 117 h 43445"/>
                  <a:gd name="connsiteX4" fmla="*/ 190 w 125260"/>
                  <a:gd name="connsiteY4" fmla="*/ 3831 h 43445"/>
                  <a:gd name="connsiteX5" fmla="*/ 6594 w 125260"/>
                  <a:gd name="connsiteY5" fmla="*/ 7544 h 43445"/>
                  <a:gd name="connsiteX6" fmla="*/ 119046 w 125260"/>
                  <a:gd name="connsiteY6" fmla="*/ 7544 h 43445"/>
                  <a:gd name="connsiteX7" fmla="*/ 119234 w 125260"/>
                  <a:gd name="connsiteY7" fmla="*/ 43562 h 43445"/>
                  <a:gd name="connsiteX8" fmla="*/ 125450 w 125260"/>
                  <a:gd name="connsiteY8" fmla="*/ 39849 h 43445"/>
                  <a:gd name="connsiteX9" fmla="*/ 119046 w 125260"/>
                  <a:gd name="connsiteY9" fmla="*/ 36136 h 43445"/>
                  <a:gd name="connsiteX10" fmla="*/ 6594 w 125260"/>
                  <a:gd name="connsiteY10" fmla="*/ 36136 h 43445"/>
                  <a:gd name="connsiteX11" fmla="*/ 190 w 125260"/>
                  <a:gd name="connsiteY11" fmla="*/ 39849 h 43445"/>
                  <a:gd name="connsiteX12" fmla="*/ 6406 w 125260"/>
                  <a:gd name="connsiteY12" fmla="*/ 43562 h 43445"/>
                  <a:gd name="connsiteX13" fmla="*/ 119234 w 125260"/>
                  <a:gd name="connsiteY13" fmla="*/ 43562 h 43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5260" h="43445">
                    <a:moveTo>
                      <a:pt x="119046" y="7544"/>
                    </a:moveTo>
                    <a:cubicBezTo>
                      <a:pt x="121871" y="7544"/>
                      <a:pt x="125450" y="7544"/>
                      <a:pt x="125450" y="3831"/>
                    </a:cubicBezTo>
                    <a:cubicBezTo>
                      <a:pt x="125450" y="117"/>
                      <a:pt x="121871" y="117"/>
                      <a:pt x="119234" y="117"/>
                    </a:cubicBezTo>
                    <a:lnTo>
                      <a:pt x="6406" y="117"/>
                    </a:lnTo>
                    <a:cubicBezTo>
                      <a:pt x="3769" y="117"/>
                      <a:pt x="190" y="117"/>
                      <a:pt x="190" y="3831"/>
                    </a:cubicBezTo>
                    <a:cubicBezTo>
                      <a:pt x="190" y="7544"/>
                      <a:pt x="3769" y="7544"/>
                      <a:pt x="6594" y="7544"/>
                    </a:cubicBezTo>
                    <a:lnTo>
                      <a:pt x="119046" y="7544"/>
                    </a:lnTo>
                    <a:close/>
                    <a:moveTo>
                      <a:pt x="119234" y="43562"/>
                    </a:moveTo>
                    <a:cubicBezTo>
                      <a:pt x="121871" y="43562"/>
                      <a:pt x="125450" y="43562"/>
                      <a:pt x="125450" y="39849"/>
                    </a:cubicBezTo>
                    <a:cubicBezTo>
                      <a:pt x="125450" y="36136"/>
                      <a:pt x="121871" y="36136"/>
                      <a:pt x="119046" y="36136"/>
                    </a:cubicBezTo>
                    <a:lnTo>
                      <a:pt x="6594" y="36136"/>
                    </a:lnTo>
                    <a:cubicBezTo>
                      <a:pt x="3769" y="36136"/>
                      <a:pt x="190" y="36136"/>
                      <a:pt x="190" y="39849"/>
                    </a:cubicBezTo>
                    <a:cubicBezTo>
                      <a:pt x="190" y="43562"/>
                      <a:pt x="3769" y="43562"/>
                      <a:pt x="6406" y="43562"/>
                    </a:cubicBezTo>
                    <a:lnTo>
                      <a:pt x="119234" y="43562"/>
                    </a:lnTo>
                    <a:close/>
                  </a:path>
                </a:pathLst>
              </a:custGeom>
              <a:solidFill>
                <a:srgbClr val="000000"/>
              </a:solidFill>
              <a:ln w="18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33" name="Freeform 1932">
                <a:extLst>
                  <a:ext uri="{FF2B5EF4-FFF2-40B4-BE49-F238E27FC236}">
                    <a16:creationId xmlns:a16="http://schemas.microsoft.com/office/drawing/2014/main" id="{AF9EC993-A21A-211A-74B7-370F584C5DF7}"/>
                  </a:ext>
                </a:extLst>
              </p:cNvPr>
              <p:cNvSpPr/>
              <p:nvPr>
                <p:custDataLst>
                  <p:tags r:id="rId68"/>
                </p:custDataLst>
              </p:nvPr>
            </p:nvSpPr>
            <p:spPr>
              <a:xfrm>
                <a:off x="6284670" y="4643636"/>
                <a:ext cx="106612" cy="85404"/>
              </a:xfrm>
              <a:custGeom>
                <a:avLst/>
                <a:gdLst>
                  <a:gd name="connsiteX0" fmla="*/ 94002 w 106612"/>
                  <a:gd name="connsiteY0" fmla="*/ 9586 h 85404"/>
                  <a:gd name="connsiteX1" fmla="*/ 83830 w 106612"/>
                  <a:gd name="connsiteY1" fmla="*/ 22397 h 85404"/>
                  <a:gd name="connsiteX2" fmla="*/ 93248 w 106612"/>
                  <a:gd name="connsiteY2" fmla="*/ 30937 h 85404"/>
                  <a:gd name="connsiteX3" fmla="*/ 106810 w 106612"/>
                  <a:gd name="connsiteY3" fmla="*/ 16456 h 85404"/>
                  <a:gd name="connsiteX4" fmla="*/ 85337 w 106612"/>
                  <a:gd name="connsiteY4" fmla="*/ 117 h 85404"/>
                  <a:gd name="connsiteX5" fmla="*/ 65182 w 106612"/>
                  <a:gd name="connsiteY5" fmla="*/ 11443 h 85404"/>
                  <a:gd name="connsiteX6" fmla="*/ 39188 w 106612"/>
                  <a:gd name="connsiteY6" fmla="*/ 117 h 85404"/>
                  <a:gd name="connsiteX7" fmla="*/ 2646 w 106612"/>
                  <a:gd name="connsiteY7" fmla="*/ 29081 h 85404"/>
                  <a:gd name="connsiteX8" fmla="*/ 7167 w 106612"/>
                  <a:gd name="connsiteY8" fmla="*/ 31680 h 85404"/>
                  <a:gd name="connsiteX9" fmla="*/ 11499 w 106612"/>
                  <a:gd name="connsiteY9" fmla="*/ 29266 h 85404"/>
                  <a:gd name="connsiteX10" fmla="*/ 38247 w 106612"/>
                  <a:gd name="connsiteY10" fmla="*/ 6801 h 85404"/>
                  <a:gd name="connsiteX11" fmla="*/ 48795 w 106612"/>
                  <a:gd name="connsiteY11" fmla="*/ 16084 h 85404"/>
                  <a:gd name="connsiteX12" fmla="*/ 44463 w 106612"/>
                  <a:gd name="connsiteY12" fmla="*/ 36507 h 85404"/>
                  <a:gd name="connsiteX13" fmla="*/ 38058 w 106612"/>
                  <a:gd name="connsiteY13" fmla="*/ 61943 h 85404"/>
                  <a:gd name="connsiteX14" fmla="*/ 22048 w 106612"/>
                  <a:gd name="connsiteY14" fmla="*/ 78838 h 85404"/>
                  <a:gd name="connsiteX15" fmla="*/ 13006 w 106612"/>
                  <a:gd name="connsiteY15" fmla="*/ 76053 h 85404"/>
                  <a:gd name="connsiteX16" fmla="*/ 23178 w 106612"/>
                  <a:gd name="connsiteY16" fmla="*/ 63243 h 85404"/>
                  <a:gd name="connsiteX17" fmla="*/ 13760 w 106612"/>
                  <a:gd name="connsiteY17" fmla="*/ 54702 h 85404"/>
                  <a:gd name="connsiteX18" fmla="*/ 198 w 106612"/>
                  <a:gd name="connsiteY18" fmla="*/ 69184 h 85404"/>
                  <a:gd name="connsiteX19" fmla="*/ 21671 w 106612"/>
                  <a:gd name="connsiteY19" fmla="*/ 85522 h 85404"/>
                  <a:gd name="connsiteX20" fmla="*/ 41826 w 106612"/>
                  <a:gd name="connsiteY20" fmla="*/ 74197 h 85404"/>
                  <a:gd name="connsiteX21" fmla="*/ 67819 w 106612"/>
                  <a:gd name="connsiteY21" fmla="*/ 85522 h 85404"/>
                  <a:gd name="connsiteX22" fmla="*/ 104361 w 106612"/>
                  <a:gd name="connsiteY22" fmla="*/ 56559 h 85404"/>
                  <a:gd name="connsiteX23" fmla="*/ 99841 w 106612"/>
                  <a:gd name="connsiteY23" fmla="*/ 53959 h 85404"/>
                  <a:gd name="connsiteX24" fmla="*/ 95509 w 106612"/>
                  <a:gd name="connsiteY24" fmla="*/ 56373 h 85404"/>
                  <a:gd name="connsiteX25" fmla="*/ 68761 w 106612"/>
                  <a:gd name="connsiteY25" fmla="*/ 78838 h 85404"/>
                  <a:gd name="connsiteX26" fmla="*/ 58213 w 106612"/>
                  <a:gd name="connsiteY26" fmla="*/ 69555 h 85404"/>
                  <a:gd name="connsiteX27" fmla="*/ 62357 w 106612"/>
                  <a:gd name="connsiteY27" fmla="*/ 48947 h 85404"/>
                  <a:gd name="connsiteX28" fmla="*/ 68950 w 106612"/>
                  <a:gd name="connsiteY28" fmla="*/ 23697 h 85404"/>
                  <a:gd name="connsiteX29" fmla="*/ 84960 w 106612"/>
                  <a:gd name="connsiteY29" fmla="*/ 6801 h 85404"/>
                  <a:gd name="connsiteX30" fmla="*/ 94002 w 106612"/>
                  <a:gd name="connsiteY30" fmla="*/ 9586 h 85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6612" h="85404">
                    <a:moveTo>
                      <a:pt x="94002" y="9586"/>
                    </a:moveTo>
                    <a:cubicBezTo>
                      <a:pt x="87221" y="11443"/>
                      <a:pt x="83830" y="17755"/>
                      <a:pt x="83830" y="22397"/>
                    </a:cubicBezTo>
                    <a:cubicBezTo>
                      <a:pt x="83830" y="26481"/>
                      <a:pt x="87032" y="30937"/>
                      <a:pt x="93248" y="30937"/>
                    </a:cubicBezTo>
                    <a:cubicBezTo>
                      <a:pt x="99841" y="30937"/>
                      <a:pt x="106810" y="25553"/>
                      <a:pt x="106810" y="16456"/>
                    </a:cubicBezTo>
                    <a:cubicBezTo>
                      <a:pt x="106810" y="6616"/>
                      <a:pt x="96827" y="117"/>
                      <a:pt x="85337" y="117"/>
                    </a:cubicBezTo>
                    <a:cubicBezTo>
                      <a:pt x="74600" y="117"/>
                      <a:pt x="67631" y="8101"/>
                      <a:pt x="65182" y="11443"/>
                    </a:cubicBezTo>
                    <a:cubicBezTo>
                      <a:pt x="60473" y="3645"/>
                      <a:pt x="49925" y="117"/>
                      <a:pt x="39188" y="117"/>
                    </a:cubicBezTo>
                    <a:cubicBezTo>
                      <a:pt x="15455" y="117"/>
                      <a:pt x="2646" y="22954"/>
                      <a:pt x="2646" y="29081"/>
                    </a:cubicBezTo>
                    <a:cubicBezTo>
                      <a:pt x="2646" y="31680"/>
                      <a:pt x="5472" y="31680"/>
                      <a:pt x="7167" y="31680"/>
                    </a:cubicBezTo>
                    <a:cubicBezTo>
                      <a:pt x="9427" y="31680"/>
                      <a:pt x="10746" y="31680"/>
                      <a:pt x="11499" y="29266"/>
                    </a:cubicBezTo>
                    <a:cubicBezTo>
                      <a:pt x="16962" y="12371"/>
                      <a:pt x="30524" y="6801"/>
                      <a:pt x="38247" y="6801"/>
                    </a:cubicBezTo>
                    <a:cubicBezTo>
                      <a:pt x="45404" y="6801"/>
                      <a:pt x="48795" y="10143"/>
                      <a:pt x="48795" y="16084"/>
                    </a:cubicBezTo>
                    <a:cubicBezTo>
                      <a:pt x="48795" y="19612"/>
                      <a:pt x="46158" y="29823"/>
                      <a:pt x="44463" y="36507"/>
                    </a:cubicBezTo>
                    <a:lnTo>
                      <a:pt x="38058" y="61943"/>
                    </a:lnTo>
                    <a:cubicBezTo>
                      <a:pt x="35233" y="73268"/>
                      <a:pt x="28452" y="78838"/>
                      <a:pt x="22048" y="78838"/>
                    </a:cubicBezTo>
                    <a:cubicBezTo>
                      <a:pt x="21106" y="78838"/>
                      <a:pt x="16773" y="78838"/>
                      <a:pt x="13006" y="76053"/>
                    </a:cubicBezTo>
                    <a:cubicBezTo>
                      <a:pt x="19787" y="74197"/>
                      <a:pt x="23178" y="67884"/>
                      <a:pt x="23178" y="63243"/>
                    </a:cubicBezTo>
                    <a:cubicBezTo>
                      <a:pt x="23178" y="59158"/>
                      <a:pt x="19976" y="54702"/>
                      <a:pt x="13760" y="54702"/>
                    </a:cubicBezTo>
                    <a:cubicBezTo>
                      <a:pt x="7167" y="54702"/>
                      <a:pt x="198" y="60086"/>
                      <a:pt x="198" y="69184"/>
                    </a:cubicBezTo>
                    <a:cubicBezTo>
                      <a:pt x="198" y="79024"/>
                      <a:pt x="10181" y="85522"/>
                      <a:pt x="21671" y="85522"/>
                    </a:cubicBezTo>
                    <a:cubicBezTo>
                      <a:pt x="32407" y="85522"/>
                      <a:pt x="39377" y="77539"/>
                      <a:pt x="41826" y="74197"/>
                    </a:cubicBezTo>
                    <a:cubicBezTo>
                      <a:pt x="46535" y="81995"/>
                      <a:pt x="57083" y="85522"/>
                      <a:pt x="67819" y="85522"/>
                    </a:cubicBezTo>
                    <a:cubicBezTo>
                      <a:pt x="91553" y="85522"/>
                      <a:pt x="104361" y="62686"/>
                      <a:pt x="104361" y="56559"/>
                    </a:cubicBezTo>
                    <a:cubicBezTo>
                      <a:pt x="104361" y="53959"/>
                      <a:pt x="101536" y="53959"/>
                      <a:pt x="99841" y="53959"/>
                    </a:cubicBezTo>
                    <a:cubicBezTo>
                      <a:pt x="97580" y="53959"/>
                      <a:pt x="96262" y="53959"/>
                      <a:pt x="95509" y="56373"/>
                    </a:cubicBezTo>
                    <a:cubicBezTo>
                      <a:pt x="90046" y="73268"/>
                      <a:pt x="76484" y="78838"/>
                      <a:pt x="68761" y="78838"/>
                    </a:cubicBezTo>
                    <a:cubicBezTo>
                      <a:pt x="61603" y="78838"/>
                      <a:pt x="58213" y="75496"/>
                      <a:pt x="58213" y="69555"/>
                    </a:cubicBezTo>
                    <a:cubicBezTo>
                      <a:pt x="58213" y="65656"/>
                      <a:pt x="60662" y="55816"/>
                      <a:pt x="62357" y="48947"/>
                    </a:cubicBezTo>
                    <a:cubicBezTo>
                      <a:pt x="63675" y="44119"/>
                      <a:pt x="68008" y="26667"/>
                      <a:pt x="68950" y="23697"/>
                    </a:cubicBezTo>
                    <a:cubicBezTo>
                      <a:pt x="71775" y="12557"/>
                      <a:pt x="78368" y="6801"/>
                      <a:pt x="84960" y="6801"/>
                    </a:cubicBezTo>
                    <a:cubicBezTo>
                      <a:pt x="85902" y="6801"/>
                      <a:pt x="90234" y="6801"/>
                      <a:pt x="94002" y="958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34" name="Freeform 1933">
                <a:extLst>
                  <a:ext uri="{FF2B5EF4-FFF2-40B4-BE49-F238E27FC236}">
                    <a16:creationId xmlns:a16="http://schemas.microsoft.com/office/drawing/2014/main" id="{962CE6E4-0BA4-C7AD-E737-AC8EA8EA06F4}"/>
                  </a:ext>
                </a:extLst>
              </p:cNvPr>
              <p:cNvSpPr/>
              <p:nvPr>
                <p:custDataLst>
                  <p:tags r:id="rId69"/>
                </p:custDataLst>
              </p:nvPr>
            </p:nvSpPr>
            <p:spPr>
              <a:xfrm>
                <a:off x="6410482" y="4698091"/>
                <a:ext cx="56433" cy="58613"/>
              </a:xfrm>
              <a:custGeom>
                <a:avLst/>
                <a:gdLst>
                  <a:gd name="connsiteX0" fmla="*/ 20905 w 56433"/>
                  <a:gd name="connsiteY0" fmla="*/ 27801 h 58613"/>
                  <a:gd name="connsiteX1" fmla="*/ 42133 w 56433"/>
                  <a:gd name="connsiteY1" fmla="*/ 25072 h 58613"/>
                  <a:gd name="connsiteX2" fmla="*/ 53737 w 56433"/>
                  <a:gd name="connsiteY2" fmla="*/ 11556 h 58613"/>
                  <a:gd name="connsiteX3" fmla="*/ 37387 w 56433"/>
                  <a:gd name="connsiteY3" fmla="*/ 119 h 58613"/>
                  <a:gd name="connsiteX4" fmla="*/ 204 w 56433"/>
                  <a:gd name="connsiteY4" fmla="*/ 34299 h 58613"/>
                  <a:gd name="connsiteX5" fmla="*/ 23938 w 56433"/>
                  <a:gd name="connsiteY5" fmla="*/ 58733 h 58613"/>
                  <a:gd name="connsiteX6" fmla="*/ 56637 w 56433"/>
                  <a:gd name="connsiteY6" fmla="*/ 44047 h 58613"/>
                  <a:gd name="connsiteX7" fmla="*/ 54396 w 56433"/>
                  <a:gd name="connsiteY7" fmla="*/ 41837 h 58613"/>
                  <a:gd name="connsiteX8" fmla="*/ 52286 w 56433"/>
                  <a:gd name="connsiteY8" fmla="*/ 43137 h 58613"/>
                  <a:gd name="connsiteX9" fmla="*/ 24201 w 56433"/>
                  <a:gd name="connsiteY9" fmla="*/ 55094 h 58613"/>
                  <a:gd name="connsiteX10" fmla="*/ 11016 w 56433"/>
                  <a:gd name="connsiteY10" fmla="*/ 39368 h 58613"/>
                  <a:gd name="connsiteX11" fmla="*/ 12598 w 56433"/>
                  <a:gd name="connsiteY11" fmla="*/ 27801 h 58613"/>
                  <a:gd name="connsiteX12" fmla="*/ 20905 w 56433"/>
                  <a:gd name="connsiteY12" fmla="*/ 27801 h 58613"/>
                  <a:gd name="connsiteX13" fmla="*/ 13653 w 56433"/>
                  <a:gd name="connsiteY13" fmla="*/ 24162 h 58613"/>
                  <a:gd name="connsiteX14" fmla="*/ 37387 w 56433"/>
                  <a:gd name="connsiteY14" fmla="*/ 3758 h 58613"/>
                  <a:gd name="connsiteX15" fmla="*/ 48067 w 56433"/>
                  <a:gd name="connsiteY15" fmla="*/ 11556 h 58613"/>
                  <a:gd name="connsiteX16" fmla="*/ 20114 w 56433"/>
                  <a:gd name="connsiteY16" fmla="*/ 24162 h 58613"/>
                  <a:gd name="connsiteX17" fmla="*/ 13653 w 56433"/>
                  <a:gd name="connsiteY17" fmla="*/ 24162 h 58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6433" h="58613">
                    <a:moveTo>
                      <a:pt x="20905" y="27801"/>
                    </a:moveTo>
                    <a:cubicBezTo>
                      <a:pt x="24597" y="27801"/>
                      <a:pt x="35013" y="27541"/>
                      <a:pt x="42133" y="25072"/>
                    </a:cubicBezTo>
                    <a:cubicBezTo>
                      <a:pt x="51891" y="21693"/>
                      <a:pt x="53737" y="15455"/>
                      <a:pt x="53737" y="11556"/>
                    </a:cubicBezTo>
                    <a:cubicBezTo>
                      <a:pt x="53737" y="4408"/>
                      <a:pt x="46485" y="119"/>
                      <a:pt x="37387" y="119"/>
                    </a:cubicBezTo>
                    <a:cubicBezTo>
                      <a:pt x="21564" y="119"/>
                      <a:pt x="204" y="12076"/>
                      <a:pt x="204" y="34299"/>
                    </a:cubicBezTo>
                    <a:cubicBezTo>
                      <a:pt x="204" y="47426"/>
                      <a:pt x="8511" y="58733"/>
                      <a:pt x="23938" y="58733"/>
                    </a:cubicBezTo>
                    <a:cubicBezTo>
                      <a:pt x="46221" y="58733"/>
                      <a:pt x="56637" y="45866"/>
                      <a:pt x="56637" y="44047"/>
                    </a:cubicBezTo>
                    <a:cubicBezTo>
                      <a:pt x="56637" y="43267"/>
                      <a:pt x="55451" y="41837"/>
                      <a:pt x="54396" y="41837"/>
                    </a:cubicBezTo>
                    <a:cubicBezTo>
                      <a:pt x="53605" y="41837"/>
                      <a:pt x="53341" y="42097"/>
                      <a:pt x="52286" y="43137"/>
                    </a:cubicBezTo>
                    <a:cubicBezTo>
                      <a:pt x="42002" y="55094"/>
                      <a:pt x="26575" y="55094"/>
                      <a:pt x="24201" y="55094"/>
                    </a:cubicBezTo>
                    <a:cubicBezTo>
                      <a:pt x="16290" y="55094"/>
                      <a:pt x="11016" y="49895"/>
                      <a:pt x="11016" y="39368"/>
                    </a:cubicBezTo>
                    <a:cubicBezTo>
                      <a:pt x="11016" y="37548"/>
                      <a:pt x="11016" y="34949"/>
                      <a:pt x="12598" y="27801"/>
                    </a:cubicBezTo>
                    <a:lnTo>
                      <a:pt x="20905" y="27801"/>
                    </a:lnTo>
                    <a:close/>
                    <a:moveTo>
                      <a:pt x="13653" y="24162"/>
                    </a:moveTo>
                    <a:cubicBezTo>
                      <a:pt x="19059" y="5317"/>
                      <a:pt x="33695" y="3758"/>
                      <a:pt x="37387" y="3758"/>
                    </a:cubicBezTo>
                    <a:cubicBezTo>
                      <a:pt x="43188" y="3758"/>
                      <a:pt x="48067" y="6617"/>
                      <a:pt x="48067" y="11556"/>
                    </a:cubicBezTo>
                    <a:cubicBezTo>
                      <a:pt x="48067" y="24162"/>
                      <a:pt x="25784" y="24162"/>
                      <a:pt x="20114" y="24162"/>
                    </a:cubicBezTo>
                    <a:lnTo>
                      <a:pt x="13653" y="24162"/>
                    </a:lnTo>
                    <a:close/>
                  </a:path>
                </a:pathLst>
              </a:custGeom>
              <a:solidFill>
                <a:srgbClr val="000000"/>
              </a:solidFill>
              <a:ln w="18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  <p:sp>
            <p:nvSpPr>
              <p:cNvPr id="1935" name="Freeform 1934">
                <a:extLst>
                  <a:ext uri="{FF2B5EF4-FFF2-40B4-BE49-F238E27FC236}">
                    <a16:creationId xmlns:a16="http://schemas.microsoft.com/office/drawing/2014/main" id="{E5768F24-3D4B-3AE1-81CE-DE9D29250E4C}"/>
                  </a:ext>
                </a:extLst>
              </p:cNvPr>
              <p:cNvSpPr/>
              <p:nvPr>
                <p:custDataLst>
                  <p:tags r:id="rId70"/>
                </p:custDataLst>
              </p:nvPr>
            </p:nvSpPr>
            <p:spPr>
              <a:xfrm>
                <a:off x="6498731" y="4707875"/>
                <a:ext cx="19966" cy="19680"/>
              </a:xfrm>
              <a:custGeom>
                <a:avLst/>
                <a:gdLst>
                  <a:gd name="connsiteX0" fmla="*/ 20175 w 19966"/>
                  <a:gd name="connsiteY0" fmla="*/ 9957 h 19680"/>
                  <a:gd name="connsiteX1" fmla="*/ 10192 w 19966"/>
                  <a:gd name="connsiteY1" fmla="*/ 117 h 19680"/>
                  <a:gd name="connsiteX2" fmla="*/ 209 w 19966"/>
                  <a:gd name="connsiteY2" fmla="*/ 9957 h 19680"/>
                  <a:gd name="connsiteX3" fmla="*/ 10192 w 19966"/>
                  <a:gd name="connsiteY3" fmla="*/ 19798 h 19680"/>
                  <a:gd name="connsiteX4" fmla="*/ 20175 w 19966"/>
                  <a:gd name="connsiteY4" fmla="*/ 9957 h 19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66" h="19680">
                    <a:moveTo>
                      <a:pt x="20175" y="9957"/>
                    </a:moveTo>
                    <a:cubicBezTo>
                      <a:pt x="20175" y="4573"/>
                      <a:pt x="15654" y="117"/>
                      <a:pt x="10192" y="117"/>
                    </a:cubicBezTo>
                    <a:cubicBezTo>
                      <a:pt x="4729" y="117"/>
                      <a:pt x="209" y="4573"/>
                      <a:pt x="209" y="9957"/>
                    </a:cubicBezTo>
                    <a:cubicBezTo>
                      <a:pt x="209" y="15342"/>
                      <a:pt x="4729" y="19798"/>
                      <a:pt x="10192" y="19798"/>
                    </a:cubicBezTo>
                    <a:cubicBezTo>
                      <a:pt x="15654" y="19798"/>
                      <a:pt x="20175" y="15342"/>
                      <a:pt x="20175" y="99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N"/>
              </a:p>
            </p:txBody>
          </p:sp>
        </p:grpSp>
        <p:sp>
          <p:nvSpPr>
            <p:cNvPr id="1937" name="Rectangle 1936">
              <a:extLst>
                <a:ext uri="{FF2B5EF4-FFF2-40B4-BE49-F238E27FC236}">
                  <a16:creationId xmlns:a16="http://schemas.microsoft.com/office/drawing/2014/main" id="{E935E95C-FF25-A8F0-F452-3CF7B5A05A2B}"/>
                </a:ext>
              </a:extLst>
            </p:cNvPr>
            <p:cNvSpPr/>
            <p:nvPr/>
          </p:nvSpPr>
          <p:spPr>
            <a:xfrm>
              <a:off x="24724264" y="11184672"/>
              <a:ext cx="480122" cy="485599"/>
            </a:xfrm>
            <a:prstGeom prst="rect">
              <a:avLst/>
            </a:prstGeom>
            <a:noFill/>
            <a:ln w="349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cxnSp>
          <p:nvCxnSpPr>
            <p:cNvPr id="1938" name="Straight Arrow Connector 1937">
              <a:extLst>
                <a:ext uri="{FF2B5EF4-FFF2-40B4-BE49-F238E27FC236}">
                  <a16:creationId xmlns:a16="http://schemas.microsoft.com/office/drawing/2014/main" id="{CF100C05-D91F-BAAB-2668-9BFAB9F250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04805" y="11044701"/>
              <a:ext cx="322855" cy="122464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9" name="TextBox 1938">
              <a:extLst>
                <a:ext uri="{FF2B5EF4-FFF2-40B4-BE49-F238E27FC236}">
                  <a16:creationId xmlns:a16="http://schemas.microsoft.com/office/drawing/2014/main" id="{BC014B5C-3516-0C85-5E8F-F1595FFC3EA0}"/>
                </a:ext>
              </a:extLst>
            </p:cNvPr>
            <p:cNvSpPr txBox="1"/>
            <p:nvPr/>
          </p:nvSpPr>
          <p:spPr>
            <a:xfrm>
              <a:off x="21708327" y="10587652"/>
              <a:ext cx="530466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n</a:t>
              </a:r>
              <a:r>
                <a:rPr lang="en-CN" sz="2800" dirty="0">
                  <a:solidFill>
                    <a:srgbClr val="FF0000"/>
                  </a:solidFill>
                </a:rPr>
                <a:t>ormal prompt </a:t>
              </a:r>
              <a:r>
                <a:rPr lang="en-CN" sz="2800" dirty="0">
                  <a:solidFill>
                    <a:srgbClr val="344854"/>
                  </a:solidFill>
                </a:rPr>
                <a:t>token </a:t>
              </a:r>
            </a:p>
          </p:txBody>
        </p:sp>
        <p:sp>
          <p:nvSpPr>
            <p:cNvPr id="1940" name="Rounded Rectangle 1939">
              <a:extLst>
                <a:ext uri="{FF2B5EF4-FFF2-40B4-BE49-F238E27FC236}">
                  <a16:creationId xmlns:a16="http://schemas.microsoft.com/office/drawing/2014/main" id="{C694B955-ABD0-D9BC-1981-124BFA50E9F8}"/>
                </a:ext>
              </a:extLst>
            </p:cNvPr>
            <p:cNvSpPr/>
            <p:nvPr/>
          </p:nvSpPr>
          <p:spPr>
            <a:xfrm>
              <a:off x="15980772" y="14063081"/>
              <a:ext cx="10305205" cy="2355979"/>
            </a:xfrm>
            <a:prstGeom prst="roundRect">
              <a:avLst/>
            </a:prstGeom>
            <a:noFill/>
            <a:ln w="31750">
              <a:solidFill>
                <a:srgbClr val="8FAADD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942" name="TextBox 1941">
              <a:extLst>
                <a:ext uri="{FF2B5EF4-FFF2-40B4-BE49-F238E27FC236}">
                  <a16:creationId xmlns:a16="http://schemas.microsoft.com/office/drawing/2014/main" id="{C37B2A6A-FBB0-687E-2710-91514DEAA2BB}"/>
                </a:ext>
              </a:extLst>
            </p:cNvPr>
            <p:cNvSpPr txBox="1"/>
            <p:nvPr/>
          </p:nvSpPr>
          <p:spPr>
            <a:xfrm>
              <a:off x="16213296" y="14368271"/>
              <a:ext cx="300964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N" sz="2800" dirty="0">
                  <a:solidFill>
                    <a:srgbClr val="344854"/>
                  </a:solidFill>
                </a:rPr>
                <a:t>prompt-to-feature</a:t>
              </a:r>
              <a:r>
                <a:rPr lang="zh-CN" altLang="en-US" sz="2800" dirty="0">
                  <a:solidFill>
                    <a:srgbClr val="344854"/>
                  </a:solidFill>
                </a:rPr>
                <a:t>：</a:t>
              </a:r>
              <a:endParaRPr lang="en-CN" sz="2800" dirty="0">
                <a:solidFill>
                  <a:srgbClr val="344854"/>
                </a:solidFill>
              </a:endParaRPr>
            </a:p>
          </p:txBody>
        </p:sp>
        <p:sp>
          <p:nvSpPr>
            <p:cNvPr id="1943" name="TextBox 1942">
              <a:extLst>
                <a:ext uri="{FF2B5EF4-FFF2-40B4-BE49-F238E27FC236}">
                  <a16:creationId xmlns:a16="http://schemas.microsoft.com/office/drawing/2014/main" id="{E73EF2D8-7FD5-BBB3-9FDD-0101EA065801}"/>
                </a:ext>
              </a:extLst>
            </p:cNvPr>
            <p:cNvSpPr txBox="1"/>
            <p:nvPr/>
          </p:nvSpPr>
          <p:spPr>
            <a:xfrm>
              <a:off x="16198552" y="15103277"/>
              <a:ext cx="306872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rgbClr val="344854"/>
                  </a:solidFill>
                </a:rPr>
                <a:t>f</a:t>
              </a:r>
              <a:r>
                <a:rPr lang="en-CN" sz="2800" dirty="0">
                  <a:solidFill>
                    <a:srgbClr val="344854"/>
                  </a:solidFill>
                </a:rPr>
                <a:t>eature-to-prompt</a:t>
              </a:r>
              <a:r>
                <a:rPr lang="zh-CN" altLang="en-US" sz="2800" dirty="0">
                  <a:solidFill>
                    <a:srgbClr val="344854"/>
                  </a:solidFill>
                </a:rPr>
                <a:t>：</a:t>
              </a:r>
              <a:endParaRPr lang="en-CN" sz="2800" dirty="0">
                <a:solidFill>
                  <a:srgbClr val="344854"/>
                </a:solidFill>
              </a:endParaRPr>
            </a:p>
          </p:txBody>
        </p:sp>
        <p:sp>
          <p:nvSpPr>
            <p:cNvPr id="1944" name="TextBox 1943">
              <a:extLst>
                <a:ext uri="{FF2B5EF4-FFF2-40B4-BE49-F238E27FC236}">
                  <a16:creationId xmlns:a16="http://schemas.microsoft.com/office/drawing/2014/main" id="{D23A0ECA-093A-F239-F42F-799BF06CD276}"/>
                </a:ext>
              </a:extLst>
            </p:cNvPr>
            <p:cNvSpPr txBox="1"/>
            <p:nvPr/>
          </p:nvSpPr>
          <p:spPr>
            <a:xfrm>
              <a:off x="13852717" y="13362382"/>
              <a:ext cx="59997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Eq.1 </a:t>
              </a:r>
              <a:r>
                <a:rPr lang="en-US" sz="2800" dirty="0">
                  <a:solidFill>
                    <a:srgbClr val="344854"/>
                  </a:solidFill>
                </a:rPr>
                <a:t>LQD in </a:t>
              </a:r>
              <a:r>
                <a:rPr lang="en-US" sz="2800" dirty="0" err="1">
                  <a:solidFill>
                    <a:srgbClr val="344854"/>
                  </a:solidFill>
                </a:rPr>
                <a:t>UniAD</a:t>
              </a:r>
              <a:endParaRPr lang="en-CN" sz="2800" dirty="0">
                <a:solidFill>
                  <a:srgbClr val="344854"/>
                </a:solidFill>
              </a:endParaRPr>
            </a:p>
          </p:txBody>
        </p:sp>
        <p:sp>
          <p:nvSpPr>
            <p:cNvPr id="1945" name="TextBox 1944">
              <a:extLst>
                <a:ext uri="{FF2B5EF4-FFF2-40B4-BE49-F238E27FC236}">
                  <a16:creationId xmlns:a16="http://schemas.microsoft.com/office/drawing/2014/main" id="{8B92D1E3-BDD8-2D5A-FCAF-C72C194D2E57}"/>
                </a:ext>
              </a:extLst>
            </p:cNvPr>
            <p:cNvSpPr txBox="1"/>
            <p:nvPr/>
          </p:nvSpPr>
          <p:spPr>
            <a:xfrm>
              <a:off x="20762744" y="13350135"/>
              <a:ext cx="77407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Eq.2 </a:t>
              </a:r>
              <a:r>
                <a:rPr lang="en-US" sz="2800" dirty="0">
                  <a:solidFill>
                    <a:srgbClr val="344854"/>
                  </a:solidFill>
                </a:rPr>
                <a:t>unidirectional decoder with static prompt</a:t>
              </a:r>
              <a:endParaRPr lang="en-CN" sz="2800" dirty="0">
                <a:solidFill>
                  <a:srgbClr val="344854"/>
                </a:solidFill>
              </a:endParaRPr>
            </a:p>
          </p:txBody>
        </p:sp>
        <p:sp>
          <p:nvSpPr>
            <p:cNvPr id="1947" name="TextBox 1946">
              <a:extLst>
                <a:ext uri="{FF2B5EF4-FFF2-40B4-BE49-F238E27FC236}">
                  <a16:creationId xmlns:a16="http://schemas.microsoft.com/office/drawing/2014/main" id="{A535DD46-E5B2-3C28-6486-53676174A6AA}"/>
                </a:ext>
              </a:extLst>
            </p:cNvPr>
            <p:cNvSpPr txBox="1"/>
            <p:nvPr/>
          </p:nvSpPr>
          <p:spPr>
            <a:xfrm>
              <a:off x="15975839" y="16463062"/>
              <a:ext cx="1031013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N" sz="2800" dirty="0">
                  <a:solidFill>
                    <a:srgbClr val="FF0000"/>
                  </a:solidFill>
                </a:rPr>
                <a:t>Eq.3 </a:t>
              </a:r>
              <a:r>
                <a:rPr lang="en-CN" sz="2800" dirty="0">
                  <a:solidFill>
                    <a:srgbClr val="344854"/>
                  </a:solidFill>
                </a:rPr>
                <a:t>bidirectional decoder with dynamic prompt</a:t>
              </a:r>
            </a:p>
          </p:txBody>
        </p:sp>
        <p:cxnSp>
          <p:nvCxnSpPr>
            <p:cNvPr id="1950" name="Straight Arrow Connector 1949">
              <a:extLst>
                <a:ext uri="{FF2B5EF4-FFF2-40B4-BE49-F238E27FC236}">
                  <a16:creationId xmlns:a16="http://schemas.microsoft.com/office/drawing/2014/main" id="{2F33C091-0347-DA1C-781C-D6E7ABA73EE0}"/>
                </a:ext>
              </a:extLst>
            </p:cNvPr>
            <p:cNvCxnSpPr>
              <a:cxnSpLocks/>
            </p:cNvCxnSpPr>
            <p:nvPr/>
          </p:nvCxnSpPr>
          <p:spPr>
            <a:xfrm>
              <a:off x="19921703" y="11985715"/>
              <a:ext cx="1510098" cy="427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6" name="Curved Connector 1955">
              <a:extLst>
                <a:ext uri="{FF2B5EF4-FFF2-40B4-BE49-F238E27FC236}">
                  <a16:creationId xmlns:a16="http://schemas.microsoft.com/office/drawing/2014/main" id="{705E907C-255B-7047-4968-C1856705F7F9}"/>
                </a:ext>
              </a:extLst>
            </p:cNvPr>
            <p:cNvCxnSpPr>
              <a:stCxn id="1871" idx="3"/>
              <a:endCxn id="1940" idx="3"/>
            </p:cNvCxnSpPr>
            <p:nvPr/>
          </p:nvCxnSpPr>
          <p:spPr>
            <a:xfrm flipH="1">
              <a:off x="26285977" y="11951332"/>
              <a:ext cx="1237171" cy="3289739"/>
            </a:xfrm>
            <a:prstGeom prst="curvedConnector3">
              <a:avLst>
                <a:gd name="adj1" fmla="val -4426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66" name="Group 1965" descr="\documentclass{article}&#10;\usepackage{amsmath}&#10;\usepackage[bold]{hhtensor}&#10;&#10;\usepackage{color}&#10;\pagestyle{empty}&#10;&#10;\DeclareMathOperator*{\softmax}{softmax}&#10;\DeclareMathOperator*{\resize}{Resize}&#10;\DeclareMathOperator*{\concat}{Concat}&#10;&#10;\begin{document}&#10;&#10;$\vec p_e$&#10;&#10;&#10;\end{document}&#10;" title="IguanaTex Vector Display">
            <a:extLst>
              <a:ext uri="{FF2B5EF4-FFF2-40B4-BE49-F238E27FC236}">
                <a16:creationId xmlns:a16="http://schemas.microsoft.com/office/drawing/2014/main" id="{38A1E46F-D054-E2F6-3F0E-286F4ECDDC21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0994335" y="18247298"/>
            <a:ext cx="394538" cy="274639"/>
            <a:chOff x="5690409" y="4823185"/>
            <a:chExt cx="394538" cy="274639"/>
          </a:xfrm>
        </p:grpSpPr>
        <p:sp>
          <p:nvSpPr>
            <p:cNvPr id="1964" name="Freeform 1963">
              <a:extLst>
                <a:ext uri="{FF2B5EF4-FFF2-40B4-BE49-F238E27FC236}">
                  <a16:creationId xmlns:a16="http://schemas.microsoft.com/office/drawing/2014/main" id="{60581F76-6AB0-D1BE-E462-50BA43ACADE9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5690409" y="4823185"/>
              <a:ext cx="246375" cy="252212"/>
            </a:xfrm>
            <a:custGeom>
              <a:avLst/>
              <a:gdLst>
                <a:gd name="connsiteX0" fmla="*/ 27543 w 246375"/>
                <a:gd name="connsiteY0" fmla="*/ 226898 h 252212"/>
                <a:gd name="connsiteX1" fmla="*/ 25083 w 246375"/>
                <a:gd name="connsiteY1" fmla="*/ 233144 h 252212"/>
                <a:gd name="connsiteX2" fmla="*/ 14425 w 246375"/>
                <a:gd name="connsiteY2" fmla="*/ 233925 h 252212"/>
                <a:gd name="connsiteX3" fmla="*/ 77 w 246375"/>
                <a:gd name="connsiteY3" fmla="*/ 244857 h 252212"/>
                <a:gd name="connsiteX4" fmla="*/ 7866 w 246375"/>
                <a:gd name="connsiteY4" fmla="*/ 252275 h 252212"/>
                <a:gd name="connsiteX5" fmla="*/ 45580 w 246375"/>
                <a:gd name="connsiteY5" fmla="*/ 251104 h 252212"/>
                <a:gd name="connsiteX6" fmla="*/ 89444 w 246375"/>
                <a:gd name="connsiteY6" fmla="*/ 252275 h 252212"/>
                <a:gd name="connsiteX7" fmla="*/ 100103 w 246375"/>
                <a:gd name="connsiteY7" fmla="*/ 240953 h 252212"/>
                <a:gd name="connsiteX8" fmla="*/ 89444 w 246375"/>
                <a:gd name="connsiteY8" fmla="*/ 233925 h 252212"/>
                <a:gd name="connsiteX9" fmla="*/ 71817 w 246375"/>
                <a:gd name="connsiteY9" fmla="*/ 233535 h 252212"/>
                <a:gd name="connsiteX10" fmla="*/ 89444 w 246375"/>
                <a:gd name="connsiteY10" fmla="*/ 165602 h 252212"/>
                <a:gd name="connsiteX11" fmla="*/ 130848 w 246375"/>
                <a:gd name="connsiteY11" fmla="*/ 179657 h 252212"/>
                <a:gd name="connsiteX12" fmla="*/ 246452 w 246375"/>
                <a:gd name="connsiteY12" fmla="*/ 64482 h 252212"/>
                <a:gd name="connsiteX13" fmla="*/ 174712 w 246375"/>
                <a:gd name="connsiteY13" fmla="*/ 63 h 252212"/>
                <a:gd name="connsiteX14" fmla="*/ 117730 w 246375"/>
                <a:gd name="connsiteY14" fmla="*/ 21146 h 252212"/>
                <a:gd name="connsiteX15" fmla="*/ 70587 w 246375"/>
                <a:gd name="connsiteY15" fmla="*/ 63 h 252212"/>
                <a:gd name="connsiteX16" fmla="*/ 34922 w 246375"/>
                <a:gd name="connsiteY16" fmla="*/ 22317 h 252212"/>
                <a:gd name="connsiteX17" fmla="*/ 19344 w 246375"/>
                <a:gd name="connsiteY17" fmla="*/ 60969 h 252212"/>
                <a:gd name="connsiteX18" fmla="*/ 29183 w 246375"/>
                <a:gd name="connsiteY18" fmla="*/ 66434 h 252212"/>
                <a:gd name="connsiteX19" fmla="*/ 37382 w 246375"/>
                <a:gd name="connsiteY19" fmla="*/ 64482 h 252212"/>
                <a:gd name="connsiteX20" fmla="*/ 40661 w 246375"/>
                <a:gd name="connsiteY20" fmla="*/ 53160 h 252212"/>
                <a:gd name="connsiteX21" fmla="*/ 68537 w 246375"/>
                <a:gd name="connsiteY21" fmla="*/ 14118 h 252212"/>
                <a:gd name="connsiteX22" fmla="*/ 77966 w 246375"/>
                <a:gd name="connsiteY22" fmla="*/ 28564 h 252212"/>
                <a:gd name="connsiteX23" fmla="*/ 75506 w 246375"/>
                <a:gd name="connsiteY23" fmla="*/ 45352 h 252212"/>
                <a:gd name="connsiteX24" fmla="*/ 27543 w 246375"/>
                <a:gd name="connsiteY24" fmla="*/ 226898 h 252212"/>
                <a:gd name="connsiteX25" fmla="*/ 121830 w 246375"/>
                <a:gd name="connsiteY25" fmla="*/ 39495 h 252212"/>
                <a:gd name="connsiteX26" fmla="*/ 172663 w 246375"/>
                <a:gd name="connsiteY26" fmla="*/ 14118 h 252212"/>
                <a:gd name="connsiteX27" fmla="*/ 200129 w 246375"/>
                <a:gd name="connsiteY27" fmla="*/ 43790 h 252212"/>
                <a:gd name="connsiteX28" fmla="*/ 179632 w 246375"/>
                <a:gd name="connsiteY28" fmla="*/ 127340 h 252212"/>
                <a:gd name="connsiteX29" fmla="*/ 130029 w 246375"/>
                <a:gd name="connsiteY29" fmla="*/ 165602 h 252212"/>
                <a:gd name="connsiteX30" fmla="*/ 96003 w 246375"/>
                <a:gd name="connsiteY30" fmla="*/ 142957 h 252212"/>
                <a:gd name="connsiteX31" fmla="*/ 96823 w 246375"/>
                <a:gd name="connsiteY31" fmla="*/ 137491 h 252212"/>
                <a:gd name="connsiteX32" fmla="*/ 121830 w 246375"/>
                <a:gd name="connsiteY32" fmla="*/ 39495 h 25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6375" h="252212">
                  <a:moveTo>
                    <a:pt x="27543" y="226898"/>
                  </a:moveTo>
                  <a:cubicBezTo>
                    <a:pt x="25903" y="232364"/>
                    <a:pt x="25493" y="232754"/>
                    <a:pt x="25083" y="233144"/>
                  </a:cubicBezTo>
                  <a:cubicBezTo>
                    <a:pt x="22624" y="233925"/>
                    <a:pt x="18114" y="233925"/>
                    <a:pt x="14425" y="233925"/>
                  </a:cubicBezTo>
                  <a:cubicBezTo>
                    <a:pt x="7456" y="233925"/>
                    <a:pt x="77" y="233925"/>
                    <a:pt x="77" y="244857"/>
                  </a:cubicBezTo>
                  <a:cubicBezTo>
                    <a:pt x="77" y="249152"/>
                    <a:pt x="3356" y="252275"/>
                    <a:pt x="7866" y="252275"/>
                  </a:cubicBezTo>
                  <a:cubicBezTo>
                    <a:pt x="19754" y="252275"/>
                    <a:pt x="33282" y="251104"/>
                    <a:pt x="45580" y="251104"/>
                  </a:cubicBezTo>
                  <a:cubicBezTo>
                    <a:pt x="59928" y="251104"/>
                    <a:pt x="75506" y="252275"/>
                    <a:pt x="89444" y="252275"/>
                  </a:cubicBezTo>
                  <a:cubicBezTo>
                    <a:pt x="92314" y="252275"/>
                    <a:pt x="100103" y="252275"/>
                    <a:pt x="100103" y="240953"/>
                  </a:cubicBezTo>
                  <a:cubicBezTo>
                    <a:pt x="100103" y="234316"/>
                    <a:pt x="93544" y="233925"/>
                    <a:pt x="89444" y="233925"/>
                  </a:cubicBezTo>
                  <a:cubicBezTo>
                    <a:pt x="83705" y="233925"/>
                    <a:pt x="77146" y="233925"/>
                    <a:pt x="71817" y="233535"/>
                  </a:cubicBezTo>
                  <a:lnTo>
                    <a:pt x="89444" y="165602"/>
                  </a:lnTo>
                  <a:cubicBezTo>
                    <a:pt x="95593" y="171067"/>
                    <a:pt x="109122" y="179657"/>
                    <a:pt x="130848" y="179657"/>
                  </a:cubicBezTo>
                  <a:cubicBezTo>
                    <a:pt x="202179" y="179657"/>
                    <a:pt x="246452" y="117970"/>
                    <a:pt x="246452" y="64482"/>
                  </a:cubicBezTo>
                  <a:cubicBezTo>
                    <a:pt x="246452" y="16460"/>
                    <a:pt x="208738" y="63"/>
                    <a:pt x="174712" y="63"/>
                  </a:cubicBezTo>
                  <a:cubicBezTo>
                    <a:pt x="145606" y="63"/>
                    <a:pt x="124289" y="15289"/>
                    <a:pt x="117730" y="21146"/>
                  </a:cubicBezTo>
                  <a:cubicBezTo>
                    <a:pt x="102152" y="63"/>
                    <a:pt x="75096" y="63"/>
                    <a:pt x="70587" y="63"/>
                  </a:cubicBezTo>
                  <a:cubicBezTo>
                    <a:pt x="55419" y="63"/>
                    <a:pt x="43531" y="8262"/>
                    <a:pt x="34922" y="22317"/>
                  </a:cubicBezTo>
                  <a:cubicBezTo>
                    <a:pt x="24673" y="37934"/>
                    <a:pt x="19344" y="59016"/>
                    <a:pt x="19344" y="60969"/>
                  </a:cubicBezTo>
                  <a:cubicBezTo>
                    <a:pt x="19344" y="66434"/>
                    <a:pt x="25493" y="66434"/>
                    <a:pt x="29183" y="66434"/>
                  </a:cubicBezTo>
                  <a:cubicBezTo>
                    <a:pt x="33692" y="66434"/>
                    <a:pt x="35332" y="66434"/>
                    <a:pt x="37382" y="64482"/>
                  </a:cubicBezTo>
                  <a:cubicBezTo>
                    <a:pt x="38201" y="63701"/>
                    <a:pt x="38201" y="62921"/>
                    <a:pt x="40661" y="53160"/>
                  </a:cubicBezTo>
                  <a:cubicBezTo>
                    <a:pt x="48860" y="21926"/>
                    <a:pt x="58289" y="14118"/>
                    <a:pt x="68537" y="14118"/>
                  </a:cubicBezTo>
                  <a:cubicBezTo>
                    <a:pt x="73047" y="14118"/>
                    <a:pt x="77966" y="15680"/>
                    <a:pt x="77966" y="28564"/>
                  </a:cubicBezTo>
                  <a:cubicBezTo>
                    <a:pt x="77966" y="34420"/>
                    <a:pt x="77146" y="39886"/>
                    <a:pt x="75506" y="45352"/>
                  </a:cubicBezTo>
                  <a:lnTo>
                    <a:pt x="27543" y="226898"/>
                  </a:lnTo>
                  <a:close/>
                  <a:moveTo>
                    <a:pt x="121830" y="39495"/>
                  </a:moveTo>
                  <a:cubicBezTo>
                    <a:pt x="133718" y="26221"/>
                    <a:pt x="152985" y="14118"/>
                    <a:pt x="172663" y="14118"/>
                  </a:cubicBezTo>
                  <a:cubicBezTo>
                    <a:pt x="198079" y="14118"/>
                    <a:pt x="200129" y="35201"/>
                    <a:pt x="200129" y="43790"/>
                  </a:cubicBezTo>
                  <a:cubicBezTo>
                    <a:pt x="200129" y="64092"/>
                    <a:pt x="186191" y="112114"/>
                    <a:pt x="179632" y="127340"/>
                  </a:cubicBezTo>
                  <a:cubicBezTo>
                    <a:pt x="166923" y="155841"/>
                    <a:pt x="146836" y="165602"/>
                    <a:pt x="130029" y="165602"/>
                  </a:cubicBezTo>
                  <a:cubicBezTo>
                    <a:pt x="105842" y="165602"/>
                    <a:pt x="96003" y="147252"/>
                    <a:pt x="96003" y="142957"/>
                  </a:cubicBezTo>
                  <a:lnTo>
                    <a:pt x="96823" y="137491"/>
                  </a:lnTo>
                  <a:lnTo>
                    <a:pt x="121830" y="39495"/>
                  </a:lnTo>
                  <a:close/>
                </a:path>
              </a:pathLst>
            </a:custGeom>
            <a:solidFill>
              <a:srgbClr val="000000"/>
            </a:solidFill>
            <a:ln w="40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65" name="Freeform 1964">
              <a:extLst>
                <a:ext uri="{FF2B5EF4-FFF2-40B4-BE49-F238E27FC236}">
                  <a16:creationId xmlns:a16="http://schemas.microsoft.com/office/drawing/2014/main" id="{52122FF7-D4CF-B201-8593-1F91046504E5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5962129" y="4974568"/>
              <a:ext cx="122818" cy="123256"/>
            </a:xfrm>
            <a:custGeom>
              <a:avLst/>
              <a:gdLst>
                <a:gd name="connsiteX0" fmla="*/ 45135 w 122818"/>
                <a:gd name="connsiteY0" fmla="*/ 58277 h 123256"/>
                <a:gd name="connsiteX1" fmla="*/ 91336 w 122818"/>
                <a:gd name="connsiteY1" fmla="*/ 52538 h 123256"/>
                <a:gd name="connsiteX2" fmla="*/ 116588 w 122818"/>
                <a:gd name="connsiteY2" fmla="*/ 24115 h 123256"/>
                <a:gd name="connsiteX3" fmla="*/ 81005 w 122818"/>
                <a:gd name="connsiteY3" fmla="*/ 65 h 123256"/>
                <a:gd name="connsiteX4" fmla="*/ 83 w 122818"/>
                <a:gd name="connsiteY4" fmla="*/ 71942 h 123256"/>
                <a:gd name="connsiteX5" fmla="*/ 51735 w 122818"/>
                <a:gd name="connsiteY5" fmla="*/ 123321 h 123256"/>
                <a:gd name="connsiteX6" fmla="*/ 122902 w 122818"/>
                <a:gd name="connsiteY6" fmla="*/ 92439 h 123256"/>
                <a:gd name="connsiteX7" fmla="*/ 118023 w 122818"/>
                <a:gd name="connsiteY7" fmla="*/ 87793 h 123256"/>
                <a:gd name="connsiteX8" fmla="*/ 113432 w 122818"/>
                <a:gd name="connsiteY8" fmla="*/ 90526 h 123256"/>
                <a:gd name="connsiteX9" fmla="*/ 52309 w 122818"/>
                <a:gd name="connsiteY9" fmla="*/ 115669 h 123256"/>
                <a:gd name="connsiteX10" fmla="*/ 23613 w 122818"/>
                <a:gd name="connsiteY10" fmla="*/ 82600 h 123256"/>
                <a:gd name="connsiteX11" fmla="*/ 27057 w 122818"/>
                <a:gd name="connsiteY11" fmla="*/ 58277 h 123256"/>
                <a:gd name="connsiteX12" fmla="*/ 45135 w 122818"/>
                <a:gd name="connsiteY12" fmla="*/ 58277 h 123256"/>
                <a:gd name="connsiteX13" fmla="*/ 29353 w 122818"/>
                <a:gd name="connsiteY13" fmla="*/ 50625 h 123256"/>
                <a:gd name="connsiteX14" fmla="*/ 81005 w 122818"/>
                <a:gd name="connsiteY14" fmla="*/ 7717 h 123256"/>
                <a:gd name="connsiteX15" fmla="*/ 104249 w 122818"/>
                <a:gd name="connsiteY15" fmla="*/ 24115 h 123256"/>
                <a:gd name="connsiteX16" fmla="*/ 43414 w 122818"/>
                <a:gd name="connsiteY16" fmla="*/ 50625 h 123256"/>
                <a:gd name="connsiteX17" fmla="*/ 29353 w 122818"/>
                <a:gd name="connsiteY17" fmla="*/ 50625 h 123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818" h="123256">
                  <a:moveTo>
                    <a:pt x="45135" y="58277"/>
                  </a:moveTo>
                  <a:cubicBezTo>
                    <a:pt x="53170" y="58277"/>
                    <a:pt x="75840" y="57730"/>
                    <a:pt x="91336" y="52538"/>
                  </a:cubicBezTo>
                  <a:cubicBezTo>
                    <a:pt x="112571" y="45432"/>
                    <a:pt x="116588" y="32314"/>
                    <a:pt x="116588" y="24115"/>
                  </a:cubicBezTo>
                  <a:cubicBezTo>
                    <a:pt x="116588" y="9084"/>
                    <a:pt x="100806" y="65"/>
                    <a:pt x="81005" y="65"/>
                  </a:cubicBezTo>
                  <a:cubicBezTo>
                    <a:pt x="46570" y="65"/>
                    <a:pt x="83" y="25208"/>
                    <a:pt x="83" y="71942"/>
                  </a:cubicBezTo>
                  <a:cubicBezTo>
                    <a:pt x="83" y="99545"/>
                    <a:pt x="18161" y="123321"/>
                    <a:pt x="51735" y="123321"/>
                  </a:cubicBezTo>
                  <a:cubicBezTo>
                    <a:pt x="100232" y="123321"/>
                    <a:pt x="122902" y="96265"/>
                    <a:pt x="122902" y="92439"/>
                  </a:cubicBezTo>
                  <a:cubicBezTo>
                    <a:pt x="122902" y="90799"/>
                    <a:pt x="120319" y="87793"/>
                    <a:pt x="118023" y="87793"/>
                  </a:cubicBezTo>
                  <a:cubicBezTo>
                    <a:pt x="116301" y="87793"/>
                    <a:pt x="115728" y="88340"/>
                    <a:pt x="113432" y="90526"/>
                  </a:cubicBezTo>
                  <a:cubicBezTo>
                    <a:pt x="91049" y="115669"/>
                    <a:pt x="57475" y="115669"/>
                    <a:pt x="52309" y="115669"/>
                  </a:cubicBezTo>
                  <a:cubicBezTo>
                    <a:pt x="35092" y="115669"/>
                    <a:pt x="23613" y="104737"/>
                    <a:pt x="23613" y="82600"/>
                  </a:cubicBezTo>
                  <a:cubicBezTo>
                    <a:pt x="23613" y="78774"/>
                    <a:pt x="23613" y="73308"/>
                    <a:pt x="27057" y="58277"/>
                  </a:cubicBezTo>
                  <a:lnTo>
                    <a:pt x="45135" y="58277"/>
                  </a:lnTo>
                  <a:close/>
                  <a:moveTo>
                    <a:pt x="29353" y="50625"/>
                  </a:moveTo>
                  <a:cubicBezTo>
                    <a:pt x="41118" y="10997"/>
                    <a:pt x="72971" y="7717"/>
                    <a:pt x="81005" y="7717"/>
                  </a:cubicBezTo>
                  <a:cubicBezTo>
                    <a:pt x="93632" y="7717"/>
                    <a:pt x="104249" y="13730"/>
                    <a:pt x="104249" y="24115"/>
                  </a:cubicBezTo>
                  <a:cubicBezTo>
                    <a:pt x="104249" y="50625"/>
                    <a:pt x="55753" y="50625"/>
                    <a:pt x="43414" y="50625"/>
                  </a:cubicBezTo>
                  <a:lnTo>
                    <a:pt x="29353" y="50625"/>
                  </a:lnTo>
                  <a:close/>
                </a:path>
              </a:pathLst>
            </a:custGeom>
            <a:solidFill>
              <a:srgbClr val="000000"/>
            </a:solidFill>
            <a:ln w="40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</p:grpSp>
      <p:grpSp>
        <p:nvGrpSpPr>
          <p:cNvPr id="1973" name="Group 1972" descr="\documentclass{article}&#10;\usepackage{amsmath}&#10;\usepackage[bold]{hhtensor}&#10;&#10;\usepackage{color}&#10;\pagestyle{empty}&#10;&#10;\DeclareMathOperator*{\softmax}{softmax}&#10;\DeclareMathOperator*{\resize}{Resize}&#10;\DeclareMathOperator*{\concat}{Concat}&#10;&#10;\begin{document}&#10;&#10;&#10;${\color{red} {\vec {\bar x}_e}}$&#10;&#10;&#10;&#10;\end{document}&#10;" title="IguanaTex Vector Display">
            <a:extLst>
              <a:ext uri="{FF2B5EF4-FFF2-40B4-BE49-F238E27FC236}">
                <a16:creationId xmlns:a16="http://schemas.microsoft.com/office/drawing/2014/main" id="{647B8D31-5C92-83A4-7E10-03E69A8045DC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22508947" y="18197716"/>
            <a:ext cx="440700" cy="347994"/>
            <a:chOff x="6064596" y="5133115"/>
            <a:chExt cx="440700" cy="347994"/>
          </a:xfrm>
        </p:grpSpPr>
        <p:sp>
          <p:nvSpPr>
            <p:cNvPr id="1970" name="Freeform 1969">
              <a:extLst>
                <a:ext uri="{FF2B5EF4-FFF2-40B4-BE49-F238E27FC236}">
                  <a16:creationId xmlns:a16="http://schemas.microsoft.com/office/drawing/2014/main" id="{E282FFAC-6433-C97A-0944-C57B3929788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6117414" y="5133115"/>
              <a:ext cx="188573" cy="23685"/>
            </a:xfrm>
            <a:custGeom>
              <a:avLst/>
              <a:gdLst>
                <a:gd name="connsiteX0" fmla="*/ 188651 w 188573"/>
                <a:gd name="connsiteY0" fmla="*/ 23748 h 23685"/>
                <a:gd name="connsiteX1" fmla="*/ 188651 w 188573"/>
                <a:gd name="connsiteY1" fmla="*/ 63 h 23685"/>
                <a:gd name="connsiteX2" fmla="*/ 77 w 188573"/>
                <a:gd name="connsiteY2" fmla="*/ 63 h 23685"/>
                <a:gd name="connsiteX3" fmla="*/ 77 w 188573"/>
                <a:gd name="connsiteY3" fmla="*/ 23748 h 23685"/>
                <a:gd name="connsiteX4" fmla="*/ 188651 w 188573"/>
                <a:gd name="connsiteY4" fmla="*/ 23748 h 23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573" h="23685">
                  <a:moveTo>
                    <a:pt x="188651" y="23748"/>
                  </a:moveTo>
                  <a:lnTo>
                    <a:pt x="188651" y="63"/>
                  </a:lnTo>
                  <a:lnTo>
                    <a:pt x="77" y="63"/>
                  </a:lnTo>
                  <a:lnTo>
                    <a:pt x="77" y="23748"/>
                  </a:lnTo>
                  <a:lnTo>
                    <a:pt x="188651" y="23748"/>
                  </a:lnTo>
                  <a:close/>
                </a:path>
              </a:pathLst>
            </a:custGeom>
            <a:solidFill>
              <a:srgbClr val="FF0000"/>
            </a:solidFill>
            <a:ln w="457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71" name="Freeform 1970">
              <a:extLst>
                <a:ext uri="{FF2B5EF4-FFF2-40B4-BE49-F238E27FC236}">
                  <a16:creationId xmlns:a16="http://schemas.microsoft.com/office/drawing/2014/main" id="{F334DEF3-979C-26A4-CFFA-D1E42C19C775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6064596" y="5203716"/>
              <a:ext cx="257808" cy="209526"/>
            </a:xfrm>
            <a:custGeom>
              <a:avLst/>
              <a:gdLst>
                <a:gd name="connsiteX0" fmla="*/ 226912 w 257808"/>
                <a:gd name="connsiteY0" fmla="*/ 23293 h 209526"/>
                <a:gd name="connsiteX1" fmla="*/ 202315 w 257808"/>
                <a:gd name="connsiteY1" fmla="*/ 54722 h 209526"/>
                <a:gd name="connsiteX2" fmla="*/ 225090 w 257808"/>
                <a:gd name="connsiteY2" fmla="*/ 75674 h 209526"/>
                <a:gd name="connsiteX3" fmla="*/ 257885 w 257808"/>
                <a:gd name="connsiteY3" fmla="*/ 40146 h 209526"/>
                <a:gd name="connsiteX4" fmla="*/ 205959 w 257808"/>
                <a:gd name="connsiteY4" fmla="*/ 63 h 209526"/>
                <a:gd name="connsiteX5" fmla="*/ 157221 w 257808"/>
                <a:gd name="connsiteY5" fmla="*/ 27848 h 209526"/>
                <a:gd name="connsiteX6" fmla="*/ 94364 w 257808"/>
                <a:gd name="connsiteY6" fmla="*/ 63 h 209526"/>
                <a:gd name="connsiteX7" fmla="*/ 5998 w 257808"/>
                <a:gd name="connsiteY7" fmla="*/ 71120 h 209526"/>
                <a:gd name="connsiteX8" fmla="*/ 16930 w 257808"/>
                <a:gd name="connsiteY8" fmla="*/ 77496 h 209526"/>
                <a:gd name="connsiteX9" fmla="*/ 27406 w 257808"/>
                <a:gd name="connsiteY9" fmla="*/ 71575 h 209526"/>
                <a:gd name="connsiteX10" fmla="*/ 92086 w 257808"/>
                <a:gd name="connsiteY10" fmla="*/ 16460 h 209526"/>
                <a:gd name="connsiteX11" fmla="*/ 117594 w 257808"/>
                <a:gd name="connsiteY11" fmla="*/ 39235 h 209526"/>
                <a:gd name="connsiteX12" fmla="*/ 107117 w 257808"/>
                <a:gd name="connsiteY12" fmla="*/ 89339 h 209526"/>
                <a:gd name="connsiteX13" fmla="*/ 91631 w 257808"/>
                <a:gd name="connsiteY13" fmla="*/ 151742 h 209526"/>
                <a:gd name="connsiteX14" fmla="*/ 52914 w 257808"/>
                <a:gd name="connsiteY14" fmla="*/ 193191 h 209526"/>
                <a:gd name="connsiteX15" fmla="*/ 31050 w 257808"/>
                <a:gd name="connsiteY15" fmla="*/ 186359 h 209526"/>
                <a:gd name="connsiteX16" fmla="*/ 55647 w 257808"/>
                <a:gd name="connsiteY16" fmla="*/ 154930 h 209526"/>
                <a:gd name="connsiteX17" fmla="*/ 32872 w 257808"/>
                <a:gd name="connsiteY17" fmla="*/ 133977 h 209526"/>
                <a:gd name="connsiteX18" fmla="*/ 77 w 257808"/>
                <a:gd name="connsiteY18" fmla="*/ 169506 h 209526"/>
                <a:gd name="connsiteX19" fmla="*/ 52003 w 257808"/>
                <a:gd name="connsiteY19" fmla="*/ 209589 h 209526"/>
                <a:gd name="connsiteX20" fmla="*/ 100740 w 257808"/>
                <a:gd name="connsiteY20" fmla="*/ 181804 h 209526"/>
                <a:gd name="connsiteX21" fmla="*/ 163598 w 257808"/>
                <a:gd name="connsiteY21" fmla="*/ 209589 h 209526"/>
                <a:gd name="connsiteX22" fmla="*/ 251964 w 257808"/>
                <a:gd name="connsiteY22" fmla="*/ 138532 h 209526"/>
                <a:gd name="connsiteX23" fmla="*/ 241032 w 257808"/>
                <a:gd name="connsiteY23" fmla="*/ 132155 h 209526"/>
                <a:gd name="connsiteX24" fmla="*/ 230556 w 257808"/>
                <a:gd name="connsiteY24" fmla="*/ 138077 h 209526"/>
                <a:gd name="connsiteX25" fmla="*/ 165876 w 257808"/>
                <a:gd name="connsiteY25" fmla="*/ 193191 h 209526"/>
                <a:gd name="connsiteX26" fmla="*/ 140368 w 257808"/>
                <a:gd name="connsiteY26" fmla="*/ 170417 h 209526"/>
                <a:gd name="connsiteX27" fmla="*/ 150389 w 257808"/>
                <a:gd name="connsiteY27" fmla="*/ 119857 h 209526"/>
                <a:gd name="connsiteX28" fmla="*/ 166331 w 257808"/>
                <a:gd name="connsiteY28" fmla="*/ 57910 h 209526"/>
                <a:gd name="connsiteX29" fmla="*/ 205048 w 257808"/>
                <a:gd name="connsiteY29" fmla="*/ 16460 h 209526"/>
                <a:gd name="connsiteX30" fmla="*/ 226912 w 257808"/>
                <a:gd name="connsiteY30" fmla="*/ 23293 h 20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57808" h="209526">
                  <a:moveTo>
                    <a:pt x="226912" y="23293"/>
                  </a:moveTo>
                  <a:cubicBezTo>
                    <a:pt x="210514" y="27848"/>
                    <a:pt x="202315" y="43334"/>
                    <a:pt x="202315" y="54722"/>
                  </a:cubicBezTo>
                  <a:cubicBezTo>
                    <a:pt x="202315" y="64743"/>
                    <a:pt x="210058" y="75674"/>
                    <a:pt x="225090" y="75674"/>
                  </a:cubicBezTo>
                  <a:cubicBezTo>
                    <a:pt x="241032" y="75674"/>
                    <a:pt x="257885" y="62465"/>
                    <a:pt x="257885" y="40146"/>
                  </a:cubicBezTo>
                  <a:cubicBezTo>
                    <a:pt x="257885" y="16005"/>
                    <a:pt x="233744" y="63"/>
                    <a:pt x="205959" y="63"/>
                  </a:cubicBezTo>
                  <a:cubicBezTo>
                    <a:pt x="179996" y="63"/>
                    <a:pt x="163143" y="19649"/>
                    <a:pt x="157221" y="27848"/>
                  </a:cubicBezTo>
                  <a:cubicBezTo>
                    <a:pt x="145834" y="8717"/>
                    <a:pt x="120327" y="63"/>
                    <a:pt x="94364" y="63"/>
                  </a:cubicBezTo>
                  <a:cubicBezTo>
                    <a:pt x="36972" y="63"/>
                    <a:pt x="5998" y="56088"/>
                    <a:pt x="5998" y="71120"/>
                  </a:cubicBezTo>
                  <a:cubicBezTo>
                    <a:pt x="5998" y="77496"/>
                    <a:pt x="12830" y="77496"/>
                    <a:pt x="16930" y="77496"/>
                  </a:cubicBezTo>
                  <a:cubicBezTo>
                    <a:pt x="22396" y="77496"/>
                    <a:pt x="25584" y="77496"/>
                    <a:pt x="27406" y="71575"/>
                  </a:cubicBezTo>
                  <a:cubicBezTo>
                    <a:pt x="40615" y="30125"/>
                    <a:pt x="73411" y="16460"/>
                    <a:pt x="92086" y="16460"/>
                  </a:cubicBezTo>
                  <a:cubicBezTo>
                    <a:pt x="109395" y="16460"/>
                    <a:pt x="117594" y="24659"/>
                    <a:pt x="117594" y="39235"/>
                  </a:cubicBezTo>
                  <a:cubicBezTo>
                    <a:pt x="117594" y="47889"/>
                    <a:pt x="111217" y="72941"/>
                    <a:pt x="107117" y="89339"/>
                  </a:cubicBezTo>
                  <a:lnTo>
                    <a:pt x="91631" y="151742"/>
                  </a:lnTo>
                  <a:cubicBezTo>
                    <a:pt x="84798" y="179527"/>
                    <a:pt x="68400" y="193191"/>
                    <a:pt x="52914" y="193191"/>
                  </a:cubicBezTo>
                  <a:cubicBezTo>
                    <a:pt x="50636" y="193191"/>
                    <a:pt x="40160" y="193191"/>
                    <a:pt x="31050" y="186359"/>
                  </a:cubicBezTo>
                  <a:cubicBezTo>
                    <a:pt x="47448" y="181804"/>
                    <a:pt x="55647" y="166317"/>
                    <a:pt x="55647" y="154930"/>
                  </a:cubicBezTo>
                  <a:cubicBezTo>
                    <a:pt x="55647" y="144909"/>
                    <a:pt x="47903" y="133977"/>
                    <a:pt x="32872" y="133977"/>
                  </a:cubicBezTo>
                  <a:cubicBezTo>
                    <a:pt x="16930" y="133977"/>
                    <a:pt x="77" y="147187"/>
                    <a:pt x="77" y="169506"/>
                  </a:cubicBezTo>
                  <a:cubicBezTo>
                    <a:pt x="77" y="193647"/>
                    <a:pt x="24218" y="209589"/>
                    <a:pt x="52003" y="209589"/>
                  </a:cubicBezTo>
                  <a:cubicBezTo>
                    <a:pt x="77966" y="209589"/>
                    <a:pt x="94819" y="190003"/>
                    <a:pt x="100740" y="181804"/>
                  </a:cubicBezTo>
                  <a:cubicBezTo>
                    <a:pt x="112128" y="200935"/>
                    <a:pt x="137635" y="209589"/>
                    <a:pt x="163598" y="209589"/>
                  </a:cubicBezTo>
                  <a:cubicBezTo>
                    <a:pt x="220990" y="209589"/>
                    <a:pt x="251964" y="153564"/>
                    <a:pt x="251964" y="138532"/>
                  </a:cubicBezTo>
                  <a:cubicBezTo>
                    <a:pt x="251964" y="132155"/>
                    <a:pt x="245131" y="132155"/>
                    <a:pt x="241032" y="132155"/>
                  </a:cubicBezTo>
                  <a:cubicBezTo>
                    <a:pt x="235566" y="132155"/>
                    <a:pt x="232378" y="132155"/>
                    <a:pt x="230556" y="138077"/>
                  </a:cubicBezTo>
                  <a:cubicBezTo>
                    <a:pt x="217346" y="179527"/>
                    <a:pt x="184551" y="193191"/>
                    <a:pt x="165876" y="193191"/>
                  </a:cubicBezTo>
                  <a:cubicBezTo>
                    <a:pt x="148567" y="193191"/>
                    <a:pt x="140368" y="184992"/>
                    <a:pt x="140368" y="170417"/>
                  </a:cubicBezTo>
                  <a:cubicBezTo>
                    <a:pt x="140368" y="160851"/>
                    <a:pt x="146290" y="136710"/>
                    <a:pt x="150389" y="119857"/>
                  </a:cubicBezTo>
                  <a:cubicBezTo>
                    <a:pt x="153578" y="108014"/>
                    <a:pt x="164054" y="65198"/>
                    <a:pt x="166331" y="57910"/>
                  </a:cubicBezTo>
                  <a:cubicBezTo>
                    <a:pt x="173164" y="30581"/>
                    <a:pt x="189106" y="16460"/>
                    <a:pt x="205048" y="16460"/>
                  </a:cubicBezTo>
                  <a:cubicBezTo>
                    <a:pt x="207326" y="16460"/>
                    <a:pt x="217802" y="16460"/>
                    <a:pt x="226912" y="23293"/>
                  </a:cubicBezTo>
                  <a:close/>
                </a:path>
              </a:pathLst>
            </a:custGeom>
            <a:solidFill>
              <a:srgbClr val="FF0000"/>
            </a:solidFill>
            <a:ln w="457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  <p:sp>
          <p:nvSpPr>
            <p:cNvPr id="1972" name="Freeform 1971">
              <a:extLst>
                <a:ext uri="{FF2B5EF4-FFF2-40B4-BE49-F238E27FC236}">
                  <a16:creationId xmlns:a16="http://schemas.microsoft.com/office/drawing/2014/main" id="{DC0BCC8C-EF81-CBC8-A04B-814D506AB962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368831" y="5337311"/>
              <a:ext cx="136465" cy="143798"/>
            </a:xfrm>
            <a:custGeom>
              <a:avLst/>
              <a:gdLst>
                <a:gd name="connsiteX0" fmla="*/ 50142 w 136465"/>
                <a:gd name="connsiteY0" fmla="*/ 67978 h 143798"/>
                <a:gd name="connsiteX1" fmla="*/ 101476 w 136465"/>
                <a:gd name="connsiteY1" fmla="*/ 61282 h 143798"/>
                <a:gd name="connsiteX2" fmla="*/ 129534 w 136465"/>
                <a:gd name="connsiteY2" fmla="*/ 28123 h 143798"/>
                <a:gd name="connsiteX3" fmla="*/ 89997 w 136465"/>
                <a:gd name="connsiteY3" fmla="*/ 64 h 143798"/>
                <a:gd name="connsiteX4" fmla="*/ 83 w 136465"/>
                <a:gd name="connsiteY4" fmla="*/ 83920 h 143798"/>
                <a:gd name="connsiteX5" fmla="*/ 57475 w 136465"/>
                <a:gd name="connsiteY5" fmla="*/ 143863 h 143798"/>
                <a:gd name="connsiteX6" fmla="*/ 136549 w 136465"/>
                <a:gd name="connsiteY6" fmla="*/ 107834 h 143798"/>
                <a:gd name="connsiteX7" fmla="*/ 131128 w 136465"/>
                <a:gd name="connsiteY7" fmla="*/ 102413 h 143798"/>
                <a:gd name="connsiteX8" fmla="*/ 126027 w 136465"/>
                <a:gd name="connsiteY8" fmla="*/ 105602 h 143798"/>
                <a:gd name="connsiteX9" fmla="*/ 58113 w 136465"/>
                <a:gd name="connsiteY9" fmla="*/ 134935 h 143798"/>
                <a:gd name="connsiteX10" fmla="*/ 26228 w 136465"/>
                <a:gd name="connsiteY10" fmla="*/ 96355 h 143798"/>
                <a:gd name="connsiteX11" fmla="*/ 30055 w 136465"/>
                <a:gd name="connsiteY11" fmla="*/ 67978 h 143798"/>
                <a:gd name="connsiteX12" fmla="*/ 50142 w 136465"/>
                <a:gd name="connsiteY12" fmla="*/ 67978 h 143798"/>
                <a:gd name="connsiteX13" fmla="*/ 32605 w 136465"/>
                <a:gd name="connsiteY13" fmla="*/ 59050 h 143798"/>
                <a:gd name="connsiteX14" fmla="*/ 89997 w 136465"/>
                <a:gd name="connsiteY14" fmla="*/ 8992 h 143798"/>
                <a:gd name="connsiteX15" fmla="*/ 115824 w 136465"/>
                <a:gd name="connsiteY15" fmla="*/ 28123 h 143798"/>
                <a:gd name="connsiteX16" fmla="*/ 48229 w 136465"/>
                <a:gd name="connsiteY16" fmla="*/ 59050 h 143798"/>
                <a:gd name="connsiteX17" fmla="*/ 32605 w 136465"/>
                <a:gd name="connsiteY17" fmla="*/ 59050 h 14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465" h="143798">
                  <a:moveTo>
                    <a:pt x="50142" y="67978"/>
                  </a:moveTo>
                  <a:cubicBezTo>
                    <a:pt x="59069" y="67978"/>
                    <a:pt x="84258" y="67340"/>
                    <a:pt x="101476" y="61282"/>
                  </a:cubicBezTo>
                  <a:cubicBezTo>
                    <a:pt x="125070" y="52992"/>
                    <a:pt x="129534" y="37688"/>
                    <a:pt x="129534" y="28123"/>
                  </a:cubicBezTo>
                  <a:cubicBezTo>
                    <a:pt x="129534" y="10586"/>
                    <a:pt x="111998" y="64"/>
                    <a:pt x="89997" y="64"/>
                  </a:cubicBezTo>
                  <a:cubicBezTo>
                    <a:pt x="51736" y="64"/>
                    <a:pt x="83" y="29398"/>
                    <a:pt x="83" y="83920"/>
                  </a:cubicBezTo>
                  <a:cubicBezTo>
                    <a:pt x="83" y="116124"/>
                    <a:pt x="20170" y="143863"/>
                    <a:pt x="57475" y="143863"/>
                  </a:cubicBezTo>
                  <a:cubicBezTo>
                    <a:pt x="111360" y="143863"/>
                    <a:pt x="136549" y="112297"/>
                    <a:pt x="136549" y="107834"/>
                  </a:cubicBezTo>
                  <a:cubicBezTo>
                    <a:pt x="136549" y="105921"/>
                    <a:pt x="133679" y="102413"/>
                    <a:pt x="131128" y="102413"/>
                  </a:cubicBezTo>
                  <a:cubicBezTo>
                    <a:pt x="129215" y="102413"/>
                    <a:pt x="128578" y="103051"/>
                    <a:pt x="126027" y="105602"/>
                  </a:cubicBezTo>
                  <a:cubicBezTo>
                    <a:pt x="101157" y="134935"/>
                    <a:pt x="63852" y="134935"/>
                    <a:pt x="58113" y="134935"/>
                  </a:cubicBezTo>
                  <a:cubicBezTo>
                    <a:pt x="38982" y="134935"/>
                    <a:pt x="26228" y="122182"/>
                    <a:pt x="26228" y="96355"/>
                  </a:cubicBezTo>
                  <a:cubicBezTo>
                    <a:pt x="26228" y="91891"/>
                    <a:pt x="26228" y="85515"/>
                    <a:pt x="30055" y="67978"/>
                  </a:cubicBezTo>
                  <a:lnTo>
                    <a:pt x="50142" y="67978"/>
                  </a:lnTo>
                  <a:close/>
                  <a:moveTo>
                    <a:pt x="32605" y="59050"/>
                  </a:moveTo>
                  <a:cubicBezTo>
                    <a:pt x="45678" y="12818"/>
                    <a:pt x="81070" y="8992"/>
                    <a:pt x="89997" y="8992"/>
                  </a:cubicBezTo>
                  <a:cubicBezTo>
                    <a:pt x="104027" y="8992"/>
                    <a:pt x="115824" y="16006"/>
                    <a:pt x="115824" y="28123"/>
                  </a:cubicBezTo>
                  <a:cubicBezTo>
                    <a:pt x="115824" y="59050"/>
                    <a:pt x="61939" y="59050"/>
                    <a:pt x="48229" y="59050"/>
                  </a:cubicBezTo>
                  <a:lnTo>
                    <a:pt x="32605" y="59050"/>
                  </a:lnTo>
                  <a:close/>
                </a:path>
              </a:pathLst>
            </a:custGeom>
            <a:solidFill>
              <a:srgbClr val="FF0000"/>
            </a:solidFill>
            <a:ln w="457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N"/>
            </a:p>
          </p:txBody>
        </p:sp>
      </p:grpSp>
      <p:sp>
        <p:nvSpPr>
          <p:cNvPr id="1997" name="Rounded Rectangle 12">
            <a:extLst>
              <a:ext uri="{FF2B5EF4-FFF2-40B4-BE49-F238E27FC236}">
                <a16:creationId xmlns:a16="http://schemas.microsoft.com/office/drawing/2014/main" id="{8EED04AD-62D1-4F87-5E6B-2D2383D8BB8F}"/>
              </a:ext>
            </a:extLst>
          </p:cNvPr>
          <p:cNvSpPr/>
          <p:nvPr/>
        </p:nvSpPr>
        <p:spPr>
          <a:xfrm>
            <a:off x="28484664" y="3850989"/>
            <a:ext cx="14181667" cy="900000"/>
          </a:xfrm>
          <a:prstGeom prst="roundRect">
            <a:avLst>
              <a:gd name="adj" fmla="val 0"/>
            </a:avLst>
          </a:prstGeom>
          <a:solidFill>
            <a:srgbClr val="03A2FF">
              <a:alpha val="44945"/>
            </a:srgbClr>
          </a:solidFill>
          <a:ln>
            <a:noFill/>
          </a:ln>
          <a:effectLst>
            <a:outerShdw blurRad="254000" dist="38100" dir="2700000" algn="ctr" rotWithShape="0">
              <a:schemeClr val="accent5">
                <a:lumMod val="50000"/>
                <a:alpha val="5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4400" b="1" dirty="0">
                <a:solidFill>
                  <a:srgbClr val="FF9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4. Experiments</a:t>
            </a:r>
            <a:endParaRPr lang="zh-CN" altLang="en-US" sz="4400" b="1" dirty="0">
              <a:solidFill>
                <a:srgbClr val="FF99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02" name="TextBox 2001">
            <a:extLst>
              <a:ext uri="{FF2B5EF4-FFF2-40B4-BE49-F238E27FC236}">
                <a16:creationId xmlns:a16="http://schemas.microsoft.com/office/drawing/2014/main" id="{2DF61181-C799-D9A5-5BAD-2C6A3EF880B7}"/>
              </a:ext>
            </a:extLst>
          </p:cNvPr>
          <p:cNvSpPr txBox="1"/>
          <p:nvPr/>
        </p:nvSpPr>
        <p:spPr>
          <a:xfrm>
            <a:off x="28621522" y="9843705"/>
            <a:ext cx="970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bg1"/>
                </a:solidFill>
              </a:rPr>
              <a:t>UniAD</a:t>
            </a:r>
          </a:p>
        </p:txBody>
      </p:sp>
      <p:sp>
        <p:nvSpPr>
          <p:cNvPr id="2003" name="TextBox 2002">
            <a:extLst>
              <a:ext uri="{FF2B5EF4-FFF2-40B4-BE49-F238E27FC236}">
                <a16:creationId xmlns:a16="http://schemas.microsoft.com/office/drawing/2014/main" id="{49E435CD-E0A9-471D-1D00-89723221B00D}"/>
              </a:ext>
            </a:extLst>
          </p:cNvPr>
          <p:cNvSpPr txBox="1"/>
          <p:nvPr/>
        </p:nvSpPr>
        <p:spPr>
          <a:xfrm>
            <a:off x="28670653" y="10810825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b="1" dirty="0">
                <a:solidFill>
                  <a:schemeClr val="bg1"/>
                </a:solidFill>
              </a:rPr>
              <a:t>OneNIP</a:t>
            </a:r>
          </a:p>
        </p:txBody>
      </p:sp>
      <p:sp>
        <p:nvSpPr>
          <p:cNvPr id="2004" name="TextBox 2003">
            <a:extLst>
              <a:ext uri="{FF2B5EF4-FFF2-40B4-BE49-F238E27FC236}">
                <a16:creationId xmlns:a16="http://schemas.microsoft.com/office/drawing/2014/main" id="{6D1C7DEB-51A8-3F68-D665-5D63C94F1CDD}"/>
              </a:ext>
            </a:extLst>
          </p:cNvPr>
          <p:cNvSpPr txBox="1"/>
          <p:nvPr/>
        </p:nvSpPr>
        <p:spPr>
          <a:xfrm>
            <a:off x="28623553" y="11727617"/>
            <a:ext cx="982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600" b="1" dirty="0">
                <a:solidFill>
                  <a:schemeClr val="bg1"/>
                </a:solidFill>
              </a:rPr>
              <a:t>GT</a:t>
            </a:r>
            <a:r>
              <a:rPr lang="en-US" sz="1600" b="1" dirty="0">
                <a:solidFill>
                  <a:schemeClr val="bg1"/>
                </a:solidFill>
              </a:rPr>
              <a:t>Mask</a:t>
            </a:r>
            <a:endParaRPr lang="en-CN" sz="1600" b="1" dirty="0">
              <a:solidFill>
                <a:schemeClr val="bg1"/>
              </a:solidFill>
            </a:endParaRPr>
          </a:p>
        </p:txBody>
      </p:sp>
      <p:sp>
        <p:nvSpPr>
          <p:cNvPr id="2008" name="TextBox 2007">
            <a:extLst>
              <a:ext uri="{FF2B5EF4-FFF2-40B4-BE49-F238E27FC236}">
                <a16:creationId xmlns:a16="http://schemas.microsoft.com/office/drawing/2014/main" id="{2C307B6A-BB89-8C11-4E8E-8CAFF9EF8A00}"/>
              </a:ext>
            </a:extLst>
          </p:cNvPr>
          <p:cNvSpPr txBox="1"/>
          <p:nvPr/>
        </p:nvSpPr>
        <p:spPr>
          <a:xfrm>
            <a:off x="28568182" y="13250388"/>
            <a:ext cx="970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chemeClr val="bg1"/>
                </a:solidFill>
              </a:rPr>
              <a:t>UniAD</a:t>
            </a:r>
          </a:p>
        </p:txBody>
      </p:sp>
      <p:sp>
        <p:nvSpPr>
          <p:cNvPr id="2009" name="TextBox 2008">
            <a:extLst>
              <a:ext uri="{FF2B5EF4-FFF2-40B4-BE49-F238E27FC236}">
                <a16:creationId xmlns:a16="http://schemas.microsoft.com/office/drawing/2014/main" id="{D94F7880-F23F-1AA2-E1AB-45EC96CF2249}"/>
              </a:ext>
            </a:extLst>
          </p:cNvPr>
          <p:cNvSpPr txBox="1"/>
          <p:nvPr/>
        </p:nvSpPr>
        <p:spPr>
          <a:xfrm>
            <a:off x="28594453" y="14003605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b="1" dirty="0">
                <a:solidFill>
                  <a:schemeClr val="bg1"/>
                </a:solidFill>
              </a:rPr>
              <a:t>OneNIP</a:t>
            </a:r>
          </a:p>
        </p:txBody>
      </p:sp>
      <p:sp>
        <p:nvSpPr>
          <p:cNvPr id="2010" name="TextBox 2009">
            <a:extLst>
              <a:ext uri="{FF2B5EF4-FFF2-40B4-BE49-F238E27FC236}">
                <a16:creationId xmlns:a16="http://schemas.microsoft.com/office/drawing/2014/main" id="{D225C28E-6AB6-26D6-1978-11F8E5333E47}"/>
              </a:ext>
            </a:extLst>
          </p:cNvPr>
          <p:cNvSpPr txBox="1"/>
          <p:nvPr/>
        </p:nvSpPr>
        <p:spPr>
          <a:xfrm>
            <a:off x="28570213" y="14714657"/>
            <a:ext cx="982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600" b="1" dirty="0">
                <a:solidFill>
                  <a:schemeClr val="bg1"/>
                </a:solidFill>
              </a:rPr>
              <a:t>GT</a:t>
            </a:r>
            <a:r>
              <a:rPr lang="en-US" sz="1600" b="1" dirty="0">
                <a:solidFill>
                  <a:schemeClr val="bg1"/>
                </a:solidFill>
              </a:rPr>
              <a:t>Mask</a:t>
            </a:r>
            <a:endParaRPr lang="en-CN" sz="1600" b="1" dirty="0">
              <a:solidFill>
                <a:schemeClr val="bg1"/>
              </a:solidFill>
            </a:endParaRPr>
          </a:p>
        </p:txBody>
      </p:sp>
      <p:sp>
        <p:nvSpPr>
          <p:cNvPr id="2012" name="文本框 907">
            <a:extLst>
              <a:ext uri="{FF2B5EF4-FFF2-40B4-BE49-F238E27FC236}">
                <a16:creationId xmlns:a16="http://schemas.microsoft.com/office/drawing/2014/main" id="{9B0B0F02-2505-3F32-CD33-75FF009CA569}"/>
              </a:ext>
            </a:extLst>
          </p:cNvPr>
          <p:cNvSpPr txBox="1"/>
          <p:nvPr/>
        </p:nvSpPr>
        <p:spPr>
          <a:xfrm>
            <a:off x="36993251" y="15425178"/>
            <a:ext cx="55459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atin typeface="+mn-lt"/>
              </a:rPr>
              <a:t>     </a:t>
            </a:r>
            <a:r>
              <a:rPr lang="en-US" altLang="zh-CN" sz="1600" dirty="0"/>
              <a:t>performance</a:t>
            </a:r>
            <a:r>
              <a:rPr lang="zh-CN" altLang="en-US" sz="1600" dirty="0"/>
              <a:t> </a:t>
            </a:r>
            <a:r>
              <a:rPr lang="en-US" sz="1600" dirty="0"/>
              <a:t>on a more complex data distribution</a:t>
            </a:r>
          </a:p>
        </p:txBody>
      </p:sp>
      <p:sp>
        <p:nvSpPr>
          <p:cNvPr id="2018" name="TextBox 2017">
            <a:extLst>
              <a:ext uri="{FF2B5EF4-FFF2-40B4-BE49-F238E27FC236}">
                <a16:creationId xmlns:a16="http://schemas.microsoft.com/office/drawing/2014/main" id="{B0FA6E4D-6DF3-B0F9-3CBC-17B521920ACD}"/>
              </a:ext>
            </a:extLst>
          </p:cNvPr>
          <p:cNvSpPr txBox="1"/>
          <p:nvPr/>
        </p:nvSpPr>
        <p:spPr>
          <a:xfrm>
            <a:off x="37183309" y="18695616"/>
            <a:ext cx="54504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N" sz="1600" dirty="0"/>
              <a:t>comparison  results of OneNIP with different resolution</a:t>
            </a:r>
          </a:p>
        </p:txBody>
      </p:sp>
      <p:pic>
        <p:nvPicPr>
          <p:cNvPr id="2020" name="Picture 2019" descr="Qr code&#10;&#10;Description automatically generated">
            <a:extLst>
              <a:ext uri="{FF2B5EF4-FFF2-40B4-BE49-F238E27FC236}">
                <a16:creationId xmlns:a16="http://schemas.microsoft.com/office/drawing/2014/main" id="{52825D2A-E574-9836-4806-78784DB24D3C}"/>
              </a:ext>
            </a:extLst>
          </p:cNvPr>
          <p:cNvPicPr>
            <a:picLocks noChangeAspect="1"/>
          </p:cNvPicPr>
          <p:nvPr/>
        </p:nvPicPr>
        <p:blipFill>
          <a:blip r:embed="rId223"/>
          <a:srcRect l="10935" t="24567" r="10009" b="16892"/>
          <a:stretch/>
        </p:blipFill>
        <p:spPr>
          <a:xfrm>
            <a:off x="33606482" y="487688"/>
            <a:ext cx="3243917" cy="32915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10B0A8-EB14-D1F6-DC24-AB52451FFD2F}"/>
              </a:ext>
            </a:extLst>
          </p:cNvPr>
          <p:cNvSpPr txBox="1"/>
          <p:nvPr/>
        </p:nvSpPr>
        <p:spPr>
          <a:xfrm>
            <a:off x="37053550" y="2660991"/>
            <a:ext cx="6036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945C8F"/>
                </a:solidFill>
                <a:latin typeface="Arial Hebrew" pitchFamily="2" charset="-79"/>
                <a:cs typeface="Arial Hebrew" pitchFamily="2" charset="-79"/>
              </a:rPr>
              <a:t>MILANO</a:t>
            </a:r>
            <a:r>
              <a:rPr lang="en-US" sz="9600" dirty="0"/>
              <a:t> </a:t>
            </a:r>
            <a:r>
              <a:rPr lang="en-CN" sz="9600" dirty="0">
                <a:solidFill>
                  <a:srgbClr val="945C8F"/>
                </a:solidFill>
                <a:latin typeface="Arial Hebrew" pitchFamily="2" charset="-79"/>
                <a:cs typeface="Arial Hebrew" pitchFamily="2" charset="-79"/>
              </a:rPr>
              <a:t>2024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9F0F9C6-400C-556D-BDAB-958A590F0650}"/>
              </a:ext>
            </a:extLst>
          </p:cNvPr>
          <p:cNvGrpSpPr/>
          <p:nvPr/>
        </p:nvGrpSpPr>
        <p:grpSpPr>
          <a:xfrm>
            <a:off x="1639398" y="5685195"/>
            <a:ext cx="4637072" cy="3959090"/>
            <a:chOff x="1639398" y="5685195"/>
            <a:chExt cx="4637072" cy="395909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C9D4E85-D2EC-2A28-CEC9-DB5CF26F409E}"/>
                </a:ext>
              </a:extLst>
            </p:cNvPr>
            <p:cNvSpPr txBox="1"/>
            <p:nvPr/>
          </p:nvSpPr>
          <p:spPr>
            <a:xfrm>
              <a:off x="1639398" y="8418513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CN" dirty="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E4D3F01-089F-393A-E506-CEBE5ABCA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5"/>
            <a:srcRect t="3370"/>
            <a:stretch/>
          </p:blipFill>
          <p:spPr>
            <a:xfrm>
              <a:off x="1707925" y="5685195"/>
              <a:ext cx="1080000" cy="1062796"/>
            </a:xfrm>
            <a:prstGeom prst="rect">
              <a:avLst/>
            </a:prstGeom>
            <a:ln w="3175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2A9E4D0-F43C-2B82-2073-2B01102CE879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16"/>
            <a:srcRect l="483" t="643" r="1107" b="579"/>
            <a:stretch/>
          </p:blipFill>
          <p:spPr>
            <a:xfrm>
              <a:off x="1707926" y="6927488"/>
              <a:ext cx="1080000" cy="1093237"/>
            </a:xfrm>
            <a:prstGeom prst="rect">
              <a:avLst/>
            </a:prstGeom>
            <a:ln w="3175" cap="sq">
              <a:solidFill>
                <a:schemeClr val="tx1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CB713BF-D8AE-9264-09A3-FA4D57429D68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17"/>
            <a:srcRect l="-1" t="1" r="842" b="373"/>
            <a:stretch/>
          </p:blipFill>
          <p:spPr>
            <a:xfrm>
              <a:off x="1707925" y="8659493"/>
              <a:ext cx="1080000" cy="961351"/>
            </a:xfrm>
            <a:prstGeom prst="rect">
              <a:avLst/>
            </a:prstGeom>
            <a:ln w="3175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0ACF511-A9AC-E4CF-9BF5-8FFDD24E209C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18"/>
            <a:stretch>
              <a:fillRect/>
            </a:stretch>
          </p:blipFill>
          <p:spPr>
            <a:xfrm>
              <a:off x="5196470" y="8686844"/>
              <a:ext cx="1080000" cy="957441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8FAEA5B-26D5-C85D-3F91-AD7FCAC268CE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19"/>
            <a:stretch>
              <a:fillRect/>
            </a:stretch>
          </p:blipFill>
          <p:spPr>
            <a:xfrm>
              <a:off x="5196470" y="5695147"/>
              <a:ext cx="1080000" cy="1079353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F152A7A-65B6-51F1-99B0-83BFEDB735B1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20"/>
            <a:stretch>
              <a:fillRect/>
            </a:stretch>
          </p:blipFill>
          <p:spPr>
            <a:xfrm>
              <a:off x="5196470" y="6967050"/>
              <a:ext cx="1080000" cy="1092076"/>
            </a:xfrm>
            <a:prstGeom prst="rect">
              <a:avLst/>
            </a:prstGeom>
          </p:spPr>
        </p:pic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F0F0F375-673A-52D9-2C36-FCD475976EFC}"/>
                </a:ext>
              </a:extLst>
            </p:cNvPr>
            <p:cNvSpPr/>
            <p:nvPr/>
          </p:nvSpPr>
          <p:spPr>
            <a:xfrm>
              <a:off x="3406562" y="5926656"/>
              <a:ext cx="1184725" cy="54022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m</a:t>
              </a:r>
              <a:r>
                <a:rPr lang="en-CN" sz="2000" dirty="0">
                  <a:solidFill>
                    <a:schemeClr val="tx1"/>
                  </a:solidFill>
                </a:rPr>
                <a:t>odel 1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D8190CC-1370-DF84-2D09-3DC662239A8C}"/>
                </a:ext>
              </a:extLst>
            </p:cNvPr>
            <p:cNvCxnSpPr/>
            <p:nvPr/>
          </p:nvCxnSpPr>
          <p:spPr>
            <a:xfrm flipV="1">
              <a:off x="4591287" y="6212259"/>
              <a:ext cx="600876" cy="2"/>
            </a:xfrm>
            <a:prstGeom prst="straightConnector1">
              <a:avLst/>
            </a:prstGeom>
            <a:ln w="349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97C8B983-9A93-290C-8A31-E32F9511DAE1}"/>
                </a:ext>
              </a:extLst>
            </p:cNvPr>
            <p:cNvSpPr/>
            <p:nvPr/>
          </p:nvSpPr>
          <p:spPr>
            <a:xfrm>
              <a:off x="3406562" y="7255297"/>
              <a:ext cx="1184725" cy="54022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m</a:t>
              </a:r>
              <a:r>
                <a:rPr lang="en-CN" sz="2000" dirty="0">
                  <a:solidFill>
                    <a:schemeClr val="tx1"/>
                  </a:solidFill>
                </a:rPr>
                <a:t>odel 2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0F41934-00FA-242D-4DA5-6C03EA2A4D2A}"/>
                </a:ext>
              </a:extLst>
            </p:cNvPr>
            <p:cNvCxnSpPr>
              <a:endCxn id="58" idx="1"/>
            </p:cNvCxnSpPr>
            <p:nvPr/>
          </p:nvCxnSpPr>
          <p:spPr>
            <a:xfrm flipV="1">
              <a:off x="2805686" y="7525410"/>
              <a:ext cx="600876" cy="2"/>
            </a:xfrm>
            <a:prstGeom prst="straightConnector1">
              <a:avLst/>
            </a:prstGeom>
            <a:ln w="349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717502E9-0281-0877-2D6E-9023DA44CCAE}"/>
                </a:ext>
              </a:extLst>
            </p:cNvPr>
            <p:cNvCxnSpPr/>
            <p:nvPr/>
          </p:nvCxnSpPr>
          <p:spPr>
            <a:xfrm flipV="1">
              <a:off x="4591285" y="7530140"/>
              <a:ext cx="600876" cy="2"/>
            </a:xfrm>
            <a:prstGeom prst="straightConnector1">
              <a:avLst/>
            </a:prstGeom>
            <a:ln w="349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03F89169-219E-CAB5-2B18-DFE4097AFF1F}"/>
                </a:ext>
              </a:extLst>
            </p:cNvPr>
            <p:cNvSpPr/>
            <p:nvPr/>
          </p:nvSpPr>
          <p:spPr>
            <a:xfrm>
              <a:off x="3406562" y="8902989"/>
              <a:ext cx="1184725" cy="54022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m</a:t>
              </a:r>
              <a:r>
                <a:rPr lang="en-CN" sz="2000" dirty="0">
                  <a:solidFill>
                    <a:schemeClr val="tx1"/>
                  </a:solidFill>
                </a:rPr>
                <a:t>odel N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D8FC45C-7B50-49B6-88EF-374D630A4330}"/>
                </a:ext>
              </a:extLst>
            </p:cNvPr>
            <p:cNvCxnSpPr>
              <a:endCxn id="61" idx="1"/>
            </p:cNvCxnSpPr>
            <p:nvPr/>
          </p:nvCxnSpPr>
          <p:spPr>
            <a:xfrm flipV="1">
              <a:off x="2805686" y="9173102"/>
              <a:ext cx="600876" cy="2"/>
            </a:xfrm>
            <a:prstGeom prst="straightConnector1">
              <a:avLst/>
            </a:prstGeom>
            <a:ln w="349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E53CC08-E871-81CB-77A5-727A8D78903E}"/>
                </a:ext>
              </a:extLst>
            </p:cNvPr>
            <p:cNvCxnSpPr/>
            <p:nvPr/>
          </p:nvCxnSpPr>
          <p:spPr>
            <a:xfrm flipV="1">
              <a:off x="4591285" y="9177832"/>
              <a:ext cx="600876" cy="2"/>
            </a:xfrm>
            <a:prstGeom prst="straightConnector1">
              <a:avLst/>
            </a:prstGeom>
            <a:ln w="349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6" name="TextBox 465">
                  <a:extLst>
                    <a:ext uri="{FF2B5EF4-FFF2-40B4-BE49-F238E27FC236}">
                      <a16:creationId xmlns:a16="http://schemas.microsoft.com/office/drawing/2014/main" id="{1024CC4E-19E9-ED5F-34C9-4355E12ED005}"/>
                    </a:ext>
                  </a:extLst>
                </p:cNvPr>
                <p:cNvSpPr txBox="1"/>
                <p:nvPr/>
              </p:nvSpPr>
              <p:spPr>
                <a:xfrm>
                  <a:off x="1960999" y="7995521"/>
                  <a:ext cx="48603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N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CN" sz="4000" dirty="0"/>
                </a:p>
              </p:txBody>
            </p:sp>
          </mc:Choice>
          <mc:Fallback xmlns="">
            <p:sp>
              <p:nvSpPr>
                <p:cNvPr id="466" name="TextBox 465">
                  <a:extLst>
                    <a:ext uri="{FF2B5EF4-FFF2-40B4-BE49-F238E27FC236}">
                      <a16:creationId xmlns:a16="http://schemas.microsoft.com/office/drawing/2014/main" id="{1024CC4E-19E9-ED5F-34C9-4355E12ED0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0999" y="7995521"/>
                  <a:ext cx="486030" cy="707886"/>
                </a:xfrm>
                <a:prstGeom prst="rect">
                  <a:avLst/>
                </a:prstGeom>
                <a:blipFill>
                  <a:blip r:embed="rId2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7" name="TextBox 466">
                  <a:extLst>
                    <a:ext uri="{FF2B5EF4-FFF2-40B4-BE49-F238E27FC236}">
                      <a16:creationId xmlns:a16="http://schemas.microsoft.com/office/drawing/2014/main" id="{42E9EABA-F35D-3938-8A1D-01F59E43EB7D}"/>
                    </a:ext>
                  </a:extLst>
                </p:cNvPr>
                <p:cNvSpPr txBox="1"/>
                <p:nvPr/>
              </p:nvSpPr>
              <p:spPr>
                <a:xfrm>
                  <a:off x="3716128" y="7982292"/>
                  <a:ext cx="48603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N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CN" sz="4000" dirty="0"/>
                </a:p>
              </p:txBody>
            </p:sp>
          </mc:Choice>
          <mc:Fallback xmlns="">
            <p:sp>
              <p:nvSpPr>
                <p:cNvPr id="467" name="TextBox 466">
                  <a:extLst>
                    <a:ext uri="{FF2B5EF4-FFF2-40B4-BE49-F238E27FC236}">
                      <a16:creationId xmlns:a16="http://schemas.microsoft.com/office/drawing/2014/main" id="{42E9EABA-F35D-3938-8A1D-01F59E43EB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6128" y="7982292"/>
                  <a:ext cx="486030" cy="707886"/>
                </a:xfrm>
                <a:prstGeom prst="rect">
                  <a:avLst/>
                </a:prstGeom>
                <a:blipFill>
                  <a:blip r:embed="rId232"/>
                  <a:stretch>
                    <a:fillRect r="-2564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8" name="TextBox 467">
                  <a:extLst>
                    <a:ext uri="{FF2B5EF4-FFF2-40B4-BE49-F238E27FC236}">
                      <a16:creationId xmlns:a16="http://schemas.microsoft.com/office/drawing/2014/main" id="{29A5F181-EACC-FB1B-C835-F92C59853B51}"/>
                    </a:ext>
                  </a:extLst>
                </p:cNvPr>
                <p:cNvSpPr txBox="1"/>
                <p:nvPr/>
              </p:nvSpPr>
              <p:spPr>
                <a:xfrm>
                  <a:off x="5500665" y="7982292"/>
                  <a:ext cx="48603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N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CN" sz="4000" dirty="0"/>
                </a:p>
              </p:txBody>
            </p:sp>
          </mc:Choice>
          <mc:Fallback xmlns="">
            <p:sp>
              <p:nvSpPr>
                <p:cNvPr id="468" name="TextBox 467">
                  <a:extLst>
                    <a:ext uri="{FF2B5EF4-FFF2-40B4-BE49-F238E27FC236}">
                      <a16:creationId xmlns:a16="http://schemas.microsoft.com/office/drawing/2014/main" id="{29A5F181-EACC-FB1B-C835-F92C59853B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0665" y="7982292"/>
                  <a:ext cx="486030" cy="707886"/>
                </a:xfrm>
                <a:prstGeom prst="rect">
                  <a:avLst/>
                </a:prstGeom>
                <a:blipFill>
                  <a:blip r:embed="rId2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C59F53B-BC4A-0D13-F097-F935C13728CF}"/>
                </a:ext>
              </a:extLst>
            </p:cNvPr>
            <p:cNvCxnSpPr/>
            <p:nvPr/>
          </p:nvCxnSpPr>
          <p:spPr>
            <a:xfrm flipV="1">
              <a:off x="2787165" y="6218863"/>
              <a:ext cx="600876" cy="2"/>
            </a:xfrm>
            <a:prstGeom prst="straightConnector1">
              <a:avLst/>
            </a:prstGeom>
            <a:ln w="3492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3973947-7D40-9E42-4CC9-B26613F191F7}"/>
              </a:ext>
            </a:extLst>
          </p:cNvPr>
          <p:cNvPicPr>
            <a:picLocks noChangeAspect="1"/>
          </p:cNvPicPr>
          <p:nvPr/>
        </p:nvPicPr>
        <p:blipFill>
          <a:blip r:embed="rId233"/>
          <a:stretch>
            <a:fillRect/>
          </a:stretch>
        </p:blipFill>
        <p:spPr>
          <a:xfrm>
            <a:off x="6968846" y="513580"/>
            <a:ext cx="3243917" cy="33172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6595F3-B7D5-DDFC-C203-4D0C98F94493}"/>
              </a:ext>
            </a:extLst>
          </p:cNvPr>
          <p:cNvPicPr>
            <a:picLocks noChangeAspect="1"/>
          </p:cNvPicPr>
          <p:nvPr/>
        </p:nvPicPr>
        <p:blipFill>
          <a:blip r:embed="rId234"/>
          <a:stretch>
            <a:fillRect/>
          </a:stretch>
        </p:blipFill>
        <p:spPr>
          <a:xfrm>
            <a:off x="28719667" y="5466065"/>
            <a:ext cx="13786325" cy="24734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D206F6-C6A0-4F7E-51D6-777C1F20C867}"/>
              </a:ext>
            </a:extLst>
          </p:cNvPr>
          <p:cNvPicPr>
            <a:picLocks noChangeAspect="1"/>
          </p:cNvPicPr>
          <p:nvPr/>
        </p:nvPicPr>
        <p:blipFill>
          <a:blip r:embed="rId235"/>
          <a:srcRect l="1066" r="943"/>
          <a:stretch/>
        </p:blipFill>
        <p:spPr>
          <a:xfrm>
            <a:off x="28670653" y="15997372"/>
            <a:ext cx="8337778" cy="50532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6D1FF5-5D72-1363-026A-FE1E57AF9CF0}"/>
              </a:ext>
            </a:extLst>
          </p:cNvPr>
          <p:cNvPicPr>
            <a:picLocks noChangeAspect="1"/>
          </p:cNvPicPr>
          <p:nvPr/>
        </p:nvPicPr>
        <p:blipFill>
          <a:blip r:embed="rId236"/>
          <a:stretch>
            <a:fillRect/>
          </a:stretch>
        </p:blipFill>
        <p:spPr>
          <a:xfrm>
            <a:off x="37312171" y="18993441"/>
            <a:ext cx="5143771" cy="20424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A199B7-28A5-38AF-BC84-AFD2A8E2F12E}"/>
              </a:ext>
            </a:extLst>
          </p:cNvPr>
          <p:cNvPicPr>
            <a:picLocks noChangeAspect="1"/>
          </p:cNvPicPr>
          <p:nvPr/>
        </p:nvPicPr>
        <p:blipFill>
          <a:blip r:embed="rId237"/>
          <a:stretch>
            <a:fillRect/>
          </a:stretch>
        </p:blipFill>
        <p:spPr>
          <a:xfrm>
            <a:off x="37324495" y="15826688"/>
            <a:ext cx="5131447" cy="28158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6E2ED9-3DC0-ECF3-1AE9-3FD0DC4EB177}"/>
              </a:ext>
            </a:extLst>
          </p:cNvPr>
          <p:cNvPicPr>
            <a:picLocks noChangeAspect="1"/>
          </p:cNvPicPr>
          <p:nvPr/>
        </p:nvPicPr>
        <p:blipFill>
          <a:blip r:embed="rId238"/>
          <a:srcRect t="2703"/>
          <a:stretch/>
        </p:blipFill>
        <p:spPr>
          <a:xfrm>
            <a:off x="13841117" y="5365086"/>
            <a:ext cx="14225771" cy="38141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1EEB8F-EFB8-B235-E896-02942C139F7D}"/>
              </a:ext>
            </a:extLst>
          </p:cNvPr>
          <p:cNvPicPr>
            <a:picLocks noChangeAspect="1"/>
          </p:cNvPicPr>
          <p:nvPr/>
        </p:nvPicPr>
        <p:blipFill>
          <a:blip r:embed="rId239"/>
          <a:stretch>
            <a:fillRect/>
          </a:stretch>
        </p:blipFill>
        <p:spPr>
          <a:xfrm>
            <a:off x="584642" y="14496586"/>
            <a:ext cx="7772400" cy="5574086"/>
          </a:xfrm>
          <a:prstGeom prst="rect">
            <a:avLst/>
          </a:prstGeom>
        </p:spPr>
      </p:pic>
      <p:sp>
        <p:nvSpPr>
          <p:cNvPr id="496" name="Rectangle 495">
            <a:extLst>
              <a:ext uri="{FF2B5EF4-FFF2-40B4-BE49-F238E27FC236}">
                <a16:creationId xmlns:a16="http://schemas.microsoft.com/office/drawing/2014/main" id="{99DABA73-1B12-9F7F-9328-22F10FBE74A4}"/>
              </a:ext>
            </a:extLst>
          </p:cNvPr>
          <p:cNvSpPr/>
          <p:nvPr/>
        </p:nvSpPr>
        <p:spPr>
          <a:xfrm>
            <a:off x="1449025" y="14549523"/>
            <a:ext cx="6867713" cy="1089864"/>
          </a:xfrm>
          <a:prstGeom prst="rect">
            <a:avLst/>
          </a:prstGeom>
          <a:solidFill>
            <a:srgbClr val="DEECF8">
              <a:alpha val="65000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346C61-BFF6-CEA1-6BBE-E40207BE2358}"/>
              </a:ext>
            </a:extLst>
          </p:cNvPr>
          <p:cNvSpPr/>
          <p:nvPr/>
        </p:nvSpPr>
        <p:spPr>
          <a:xfrm>
            <a:off x="22511738" y="16502301"/>
            <a:ext cx="475638" cy="441098"/>
          </a:xfrm>
          <a:prstGeom prst="rect">
            <a:avLst/>
          </a:prstGeom>
          <a:noFill/>
          <a:ln w="3492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B09254-D5B0-6452-87FC-C41E60F2F799}"/>
              </a:ext>
            </a:extLst>
          </p:cNvPr>
          <p:cNvSpPr txBox="1"/>
          <p:nvPr/>
        </p:nvSpPr>
        <p:spPr>
          <a:xfrm>
            <a:off x="23294664" y="16358583"/>
            <a:ext cx="37495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344854"/>
                </a:solidFill>
              </a:rPr>
              <a:t>query</a:t>
            </a:r>
            <a:r>
              <a:rPr lang="en-CN" sz="2800" dirty="0">
                <a:solidFill>
                  <a:srgbClr val="344854"/>
                </a:solidFill>
              </a:rPr>
              <a:t> tokens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D558E84-645A-0C78-D484-5537044584EE}"/>
              </a:ext>
            </a:extLst>
          </p:cNvPr>
          <p:cNvCxnSpPr>
            <a:cxnSpLocks/>
          </p:cNvCxnSpPr>
          <p:nvPr/>
        </p:nvCxnSpPr>
        <p:spPr>
          <a:xfrm>
            <a:off x="22987906" y="16649119"/>
            <a:ext cx="382141" cy="4212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14548942-6881-C84C-B36A-6653F39F97A9}"/>
              </a:ext>
            </a:extLst>
          </p:cNvPr>
          <p:cNvSpPr/>
          <p:nvPr/>
        </p:nvSpPr>
        <p:spPr>
          <a:xfrm>
            <a:off x="20755354" y="16515203"/>
            <a:ext cx="480122" cy="422065"/>
          </a:xfrm>
          <a:prstGeom prst="rect">
            <a:avLst/>
          </a:prstGeom>
          <a:noFill/>
          <a:ln w="349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1239FD-AA7C-D618-2DA3-F07247276E70}"/>
              </a:ext>
            </a:extLst>
          </p:cNvPr>
          <p:cNvSpPr txBox="1"/>
          <p:nvPr/>
        </p:nvSpPr>
        <p:spPr>
          <a:xfrm>
            <a:off x="16208499" y="16333990"/>
            <a:ext cx="36293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n</a:t>
            </a:r>
            <a:r>
              <a:rPr lang="en-CN" sz="2800" dirty="0">
                <a:solidFill>
                  <a:srgbClr val="FF0000"/>
                </a:solidFill>
              </a:rPr>
              <a:t>ormal prompt </a:t>
            </a:r>
            <a:r>
              <a:rPr lang="en-CN" sz="2800" dirty="0">
                <a:solidFill>
                  <a:srgbClr val="344854"/>
                </a:solidFill>
              </a:rPr>
              <a:t>token 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4F838B1-7D86-80D6-A709-B0C6CFE303AB}"/>
              </a:ext>
            </a:extLst>
          </p:cNvPr>
          <p:cNvCxnSpPr>
            <a:cxnSpLocks/>
          </p:cNvCxnSpPr>
          <p:nvPr/>
        </p:nvCxnSpPr>
        <p:spPr>
          <a:xfrm flipH="1">
            <a:off x="19551288" y="16641025"/>
            <a:ext cx="323179" cy="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82E2C191-CDDB-9291-6D46-8A08C7B5124E}"/>
              </a:ext>
            </a:extLst>
          </p:cNvPr>
          <p:cNvSpPr/>
          <p:nvPr/>
        </p:nvSpPr>
        <p:spPr>
          <a:xfrm>
            <a:off x="23074241" y="13218619"/>
            <a:ext cx="475638" cy="462138"/>
          </a:xfrm>
          <a:prstGeom prst="rect">
            <a:avLst/>
          </a:prstGeom>
          <a:noFill/>
          <a:ln w="3492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E7E68FD-F2FA-44D2-E479-43D585B3021E}"/>
              </a:ext>
            </a:extLst>
          </p:cNvPr>
          <p:cNvSpPr txBox="1"/>
          <p:nvPr/>
        </p:nvSpPr>
        <p:spPr>
          <a:xfrm>
            <a:off x="23909112" y="13160106"/>
            <a:ext cx="37495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344854"/>
                </a:solidFill>
              </a:rPr>
              <a:t>query</a:t>
            </a:r>
            <a:r>
              <a:rPr lang="en-CN" sz="2800" dirty="0">
                <a:solidFill>
                  <a:srgbClr val="344854"/>
                </a:solidFill>
              </a:rPr>
              <a:t> tokens 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7347BAD-A393-7B98-5357-11863E23E18E}"/>
              </a:ext>
            </a:extLst>
          </p:cNvPr>
          <p:cNvCxnSpPr>
            <a:cxnSpLocks/>
          </p:cNvCxnSpPr>
          <p:nvPr/>
        </p:nvCxnSpPr>
        <p:spPr>
          <a:xfrm flipV="1">
            <a:off x="23511756" y="13453779"/>
            <a:ext cx="461395" cy="233091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06978"/>
  <p:tag name="ORIGINALWIDTH" val="8.62944"/>
  <p:tag name="OUTPUTTYPE" val="SVG"/>
  <p:tag name="IGUANATEXVERSION" val="160"/>
  <p:tag name="LATEXADDIN" val="\documentclass{article}&#10;\usepackage{amsmath}&#10;\usepackage[bold]{hhtensor}&#10;&#10;\usepackage{color}&#10;\pagestyle{empty}&#10;&#10;\DeclareMathOperator*{\softmax}{softmax}&#10;\DeclareMathOperator*{\resize}{Resize}&#10;\DeclareMathOperator*{\concat}{Concat}&#10;&#10;\begin{document}&#10;&#10;$\vec p_e$&#10;&#10;&#10;\end{document}&#10;"/>
  <p:tag name="IGUANATEXSIZE" val="36"/>
  <p:tag name="IGUANATEXCURSOR" val="260"/>
  <p:tag name="TRANSPARENCY" val="True"/>
  <p:tag name="LATEXENGINEID" val="0"/>
  <p:tag name="TEMPFOLDER" val="/Users/danylgao/Library/Containers/com.microsoft.Powerpoint/Data/tmp/TemporaryItems/"/>
  <p:tag name="LATEXFORMHEIGHT" val="426.65"/>
  <p:tag name="LATEXFORMWIDTH" val="513.35"/>
  <p:tag name="LATEXFORMWRAP" val="True"/>
  <p:tag name="BITMAPVECTO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.13905"/>
  <p:tag name="ORIGINALWIDTH" val="130.7428"/>
  <p:tag name="OUTPUTTYPE" val="SVG"/>
  <p:tag name="IGUANATEXVERSION" val="160"/>
  <p:tag name="LATEXADDIN" val="\documentclass{article}&#10;\usepackage{amsmath}&#10;\usepackage[bold]{hhtensor}&#10;\usepackage{color}&#10;\pagestyle{empty}&#10;\DeclareMathOperator*{\softmax}{softmax}&#10;\DeclareMathOperator*{\resize}{Resize}&#10;\DeclareMathOperator*{\concat}{Concat}&#10;&#10;\begin{document}&#10;&#10;\begin{equation}&#10;\begin{split}&#10;\vec {q}\prime  = &amp;\softmax({\color{red} {\vec {p}_e}} {\vec {x}_e}^T/{\sqrt{c}}) \vec {x}_e, \\&#10;\vec {x}^{i+1}_d = &amp;\softmax(\vec {q}\prime {\vec {x}^i_d}^T/{\sqrt{c}}) \vec {x}^i_d,\\&#10;\vec {x}^0_d = &amp;\vec x_e.&#10;\end{split}&#10;\nonumber&#10;\end{equation}&#10;&#10;&#10;\end{document}&#10;"/>
  <p:tag name="IGUANATEXSIZE" val="15"/>
  <p:tag name="IGUANATEXCURSOR" val="319"/>
  <p:tag name="TRANSPARENCY" val="True"/>
  <p:tag name="LATEXENGINEID" val="0"/>
  <p:tag name="TEMPFOLDER" val="/Users/danylgao/Library/Containers/com.microsoft.Powerpoint/Data/tmp/TemporaryItems/"/>
  <p:tag name="LATEXFORMHEIGHT" val="426.65"/>
  <p:tag name="LATEXFORMWIDTH" val="513.35"/>
  <p:tag name="LATEXFORMWRAP" val="True"/>
  <p:tag name="BITMAPVECTOR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80577"/>
  <p:tag name="ORIGINALWIDTH" val="6.625144"/>
  <p:tag name="EMFCHILD" val="Tru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73438"/>
  <p:tag name="ORIGINALWIDTH" val="3.257743"/>
  <p:tag name="EMFCHILD" val="Tru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73438"/>
  <p:tag name="ORIGINALWIDTH" val="4.413438"/>
  <p:tag name="EMFCHILD" val="Tru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70971"/>
  <p:tag name="ORIGINALWIDTH" val="3.227874"/>
  <p:tag name="EMFCHILD" val="Tru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100997"/>
  <p:tag name="ORIGINALWIDTH" val="3.118268"/>
  <p:tag name="EMFCHILD" val="Tru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07717"/>
  <p:tag name="ORIGINALWIDTH" val="7.780787"/>
  <p:tag name="EMFCHILD" val="Tru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73438"/>
  <p:tag name="ORIGINALWIDTH" val="4.493124"/>
  <p:tag name="EMFCHILD" val="Tru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00525"/>
  <p:tag name="ORIGINALWIDTH" val="5.021155"/>
  <p:tag name="EMFCHILD" val="Tru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746037"/>
  <p:tag name="ORIGINALWIDTH" val="2.311286"/>
  <p:tag name="EMFCHILD" val="Tru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95906"/>
  <p:tag name="ORIGINALWIDTH" val="4.961365"/>
  <p:tag name="EMFCHILD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95906"/>
  <p:tag name="ORIGINALWIDTH" val="4.924042"/>
  <p:tag name="LATEXADDIN" val="\documentclass{article}&#10;\usepackage{amsmath}&#10;\usepackage[bold]{hhtensor}&#10;\usepackage{color}&#10;\pagestyle{empty}&#10;\DeclareMathOperator*{\softmax}{softmax}&#10;\DeclareMathOperator*{\resize}{Resize}&#10;\DeclareMathOperator*{\concat}{Concat}&#10;&#10;\begin{document}&#10;&#10;\begin{equation}&#10;\begin{split}&#10;\vec {q}\prime  = &amp;\softmax({\color{red} {\vec {p}_e}} {\vec {x}_e}^T/{\sqrt{c}}) \vec {x}_e, \\&#10;\vec {x}^{i+1}_d = &amp;\softmax(\vec {q}\prime {\vec {x}^i_d}^T/{\sqrt{c}}) \vec {x}^i_d,\\&#10;\vec {x}^0_d = &amp;\vec x_e.&#10;\end{split}&#10;\nonumber&#10;\end{equation}&#10;&#10;&#10;\end{document}&#10;"/>
  <p:tag name="IGUANATEXSIZE" val="15"/>
  <p:tag name="IGUANATEXCURSOR" val="319"/>
  <p:tag name="TRANSPARENCY" val="True"/>
  <p:tag name="LATEXENGINEID" val="0"/>
  <p:tag name="TEMPFOLDER" val="/Users/danylgao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009449"/>
  <p:tag name="ORIGINALWIDTH" val="2.32126"/>
  <p:tag name="EMFCHILD" val="Tru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8315"/>
  <p:tag name="ORIGINALWIDTH" val="5.638845"/>
  <p:tag name="EMFCHILD" val="Tru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91339"/>
  <p:tag name="ORIGINALWIDTH" val="2.113071"/>
  <p:tag name="EMFCHILD" val="Tru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02835"/>
  <p:tag name="ORIGINALWIDTH" val="3.584514"/>
  <p:tag name="EMFCHILD" val="Tru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11811"/>
  <p:tag name="ORIGINALWIDTH" val="5.209449"/>
  <p:tag name="EMFCHILD" val="Tru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746037"/>
  <p:tag name="ORIGINALWIDTH" val="3.875433"/>
  <p:tag name="EMFCHILD" val="Tru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746037"/>
  <p:tag name="ORIGINALWIDTH" val="7.770813"/>
  <p:tag name="EMFCHILD" val="Tru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898163"/>
  <p:tag name="ORIGINALWIDTH" val="4.311391"/>
  <p:tag name="EMFCHILD" val="Tru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1496"/>
  <p:tag name="ORIGINALWIDTH" val="3.875433"/>
  <p:tag name="EMFCHILD" val="Tru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746037"/>
  <p:tag name="ORIGINALWIDTH" val="2.311286"/>
  <p:tag name="EMFCHILD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009449"/>
  <p:tag name="ORIGINALWIDTH" val="2.303832"/>
  <p:tag name="EMFCHILD" val="Tru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8315"/>
  <p:tag name="ORIGINALWIDTH" val="5.638845"/>
  <p:tag name="EMFCHILD" val="Tru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91339"/>
  <p:tag name="ORIGINALWIDTH" val="2.113071"/>
  <p:tag name="EMFCHILD" val="Tru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02835"/>
  <p:tag name="ORIGINALWIDTH" val="3.584514"/>
  <p:tag name="EMFCHILD" val="Tru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914068"/>
  <p:tag name="ORIGINALWIDTH" val="1.165617"/>
  <p:tag name="EMFCHILD" val="Tru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8315"/>
  <p:tag name="ORIGINALWIDTH" val="5.638845"/>
  <p:tag name="EMFCHILD" val="Tru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66404"/>
  <p:tag name="ORIGINALWIDTH" val="3.235853"/>
  <p:tag name="EMFCHILD" val="Tru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02835"/>
  <p:tag name="ORIGINALWIDTH" val="3.584514"/>
  <p:tag name="EMFCHILD" val="Tru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80577"/>
  <p:tag name="ORIGINALWIDTH" val="6.625144"/>
  <p:tag name="EMFCHILD" val="Tru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8315"/>
  <p:tag name="ORIGINALWIDTH" val="5.638845"/>
  <p:tag name="EMFCHILD" val="Tru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076798"/>
  <p:tag name="ORIGINALWIDTH" val="2.984777"/>
  <p:tag name="EMFCHILD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80577"/>
  <p:tag name="ORIGINALWIDTH" val="6.575328"/>
  <p:tag name="EMFCHILD" val="Tru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033071"/>
  <p:tag name="ORIGINALWIDTH" val="1.05601"/>
  <p:tag name="EMFCHILD" val="Tru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35853"/>
  <p:tag name="ORIGINALWIDTH" val="5.947874"/>
  <p:tag name="LATEXADDIN" val="\documentclass{article}&#10;\usepackage{amsmath}&#10;\usepackage[bold]{hhtensor}&#10;&#10;\usepackage{color}&#10;\pagestyle{empty}&#10;&#10;\DeclareMathOperator*{\softmax}{softmax}&#10;\DeclareMathOperator*{\resize}{Resize}&#10;\DeclareMathOperator*{\concat}{Concat}&#10;&#10;\begin{document}&#10;&#10;\begin{equation}&#10;\begin{split}&#10;{\color{red}{\vec {p}^{i+1}_d}}  = &amp;\softmax( {\color{red} {\vec {p}^i_d} {\vec {x}^i_d}}^T/{\sqrt{c}}) {\color{red}{\vec {x}^i_d}}, \\&#10;\vec {x}^{i+1}_d  = &amp;\softmax(\vec {x}^i_d {\color{red}{\vec {p}^{i+1}_d}}^T/{\sqrt{c}}) \color{red}{\vec {p}^{i+1}_d},  \\&#10;\vec {p}^0_d = &amp;\vec p_e, \vec {x}^0_d = \vec x_e.&#10;\end{split}\nonumber&#10;\end{equation}&#10;&#10;&#10;\end{document}&#10;"/>
  <p:tag name="IGUANATEXSIZE" val="15"/>
  <p:tag name="IGUANATEXCURSOR" val="591"/>
  <p:tag name="TRANSPARENCY" val="True"/>
  <p:tag name="LATEXENGINEID" val="0"/>
  <p:tag name="TEMPFOLDER" val="/Users/danylgao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93386"/>
  <p:tag name="ORIGINALWIDTH" val="2.099055"/>
  <p:tag name="EMFCHILD" val="Tru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139685"/>
  <p:tag name="ORIGINALWIDTH" val="5.09874"/>
  <p:tag name="EMFCHILD" val="Tru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04"/>
  <p:tag name="ORIGINALWIDTH" val="2.521627"/>
  <p:tag name="EMFCHILD" val="Tru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909554"/>
  <p:tag name="ORIGINALWIDTH" val="3.560787"/>
  <p:tag name="EMFCHILD" val="Tru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34"/>
  <p:tag name="ORIGINALWIDTH" val="6.58126"/>
  <p:tag name="EMFCHILD" val="Tru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08"/>
  <p:tag name="ORIGINALWIDTH" val="3.236168"/>
  <p:tag name="EMFCHILD" val="Tru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08"/>
  <p:tag name="ORIGINALWIDTH" val="4.3842"/>
  <p:tag name="EMFCHILD" val="Tru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3.206509"/>
  <p:tag name="EMFCHILD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73438"/>
  <p:tag name="ORIGINALWIDTH" val="3.233281"/>
  <p:tag name="EMFCHILD" val="Tru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36588"/>
  <p:tag name="ORIGINALWIDTH" val="3.097638"/>
  <p:tag name="EMFCHILD" val="Tru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3465"/>
  <p:tag name="ORIGINALWIDTH" val="7.729291"/>
  <p:tag name="EMFCHILD" val="Tru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08"/>
  <p:tag name="ORIGINALWIDTH" val="4.463359"/>
  <p:tag name="EMFCHILD" val="Tru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93858"/>
  <p:tag name="ORIGINALWIDTH" val="4.987874"/>
  <p:tag name="EMFCHILD" val="Tru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25"/>
  <p:tag name="ORIGINALWIDTH" val="2.29601"/>
  <p:tag name="EMFCHILD" val="Tru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35853"/>
  <p:tag name="ORIGINALWIDTH" val="5.947874"/>
  <p:tag name="EMFCHILD" val="Tru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93386"/>
  <p:tag name="ORIGINALWIDTH" val="2.099055"/>
  <p:tag name="EMFCHILD" val="Tru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909554"/>
  <p:tag name="ORIGINALWIDTH" val="3.560787"/>
  <p:tag name="EMFCHILD" val="Tru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82782"/>
  <p:tag name="ORIGINALWIDTH" val="5.60147"/>
  <p:tag name="EMFCHILD" val="Tru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93386"/>
  <p:tag name="ORIGINALWIDTH" val="2.099055"/>
  <p:tag name="EMFCHILD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73438"/>
  <p:tag name="ORIGINALWIDTH" val="4.380262"/>
  <p:tag name="EMFCHILD" val="Tru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909554"/>
  <p:tag name="ORIGINALWIDTH" val="3.560787"/>
  <p:tag name="EMFCHILD" val="Tru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14278"/>
  <p:tag name="ORIGINALWIDTH" val="5.174961"/>
  <p:tag name="EMFCHILD" val="Tru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25"/>
  <p:tag name="ORIGINALWIDTH" val="3.849764"/>
  <p:tag name="EMFCHILD" val="Tru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25"/>
  <p:tag name="ORIGINALWIDTH" val="7.71937"/>
  <p:tag name="EMFCHILD" val="Tru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777"/>
  <p:tag name="ORIGINALWIDTH" val="4.282835"/>
  <p:tag name="EMFCHILD" val="Tru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71"/>
  <p:tag name="ORIGINALWIDTH" val="3.849764"/>
  <p:tag name="EMFCHILD" val="Tru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25"/>
  <p:tag name="ORIGINALWIDTH" val="2.29601"/>
  <p:tag name="EMFCHILD" val="Tru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82782"/>
  <p:tag name="ORIGINALWIDTH" val="5.60147"/>
  <p:tag name="EMFCHILD" val="Tru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93386"/>
  <p:tag name="ORIGINALWIDTH" val="2.099055"/>
  <p:tag name="EMFCHILD" val="Tru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909554"/>
  <p:tag name="ORIGINALWIDTH" val="3.560787"/>
  <p:tag name="EMFCHILD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70971"/>
  <p:tag name="ORIGINALWIDTH" val="3.203622"/>
  <p:tag name="EMFCHILD" val="Tru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978792"/>
  <p:tag name="ORIGINALWIDTH" val="1.1579"/>
  <p:tag name="EMFCHILD" val="Tru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82782"/>
  <p:tag name="ORIGINALWIDTH" val="5.60147"/>
  <p:tag name="EMFCHILD" val="Tru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93386"/>
  <p:tag name="ORIGINALWIDTH" val="2.099055"/>
  <p:tag name="EMFCHILD" val="Tru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139685"/>
  <p:tag name="ORIGINALWIDTH" val="5.09874"/>
  <p:tag name="EMFCHILD" val="Tru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04"/>
  <p:tag name="ORIGINALWIDTH" val="2.521627"/>
  <p:tag name="EMFCHILD" val="Tru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909554"/>
  <p:tag name="ORIGINALWIDTH" val="3.560787"/>
  <p:tag name="EMFCHILD" val="Tru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34"/>
  <p:tag name="ORIGINALWIDTH" val="6.58126"/>
  <p:tag name="EMFCHILD" val="Tru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08"/>
  <p:tag name="ORIGINALWIDTH" val="3.236168"/>
  <p:tag name="EMFCHILD" val="Tru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08"/>
  <p:tag name="ORIGINALWIDTH" val="4.3842"/>
  <p:tag name="EMFCHILD" val="Tru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3622"/>
  <p:tag name="ORIGINALWIDTH" val="3.206509"/>
  <p:tag name="EMFCHILD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100997"/>
  <p:tag name="ORIGINALWIDTH" val="3.094856"/>
  <p:tag name="EMFCHILD" val="Tru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36588"/>
  <p:tag name="ORIGINALWIDTH" val="3.097638"/>
  <p:tag name="EMFCHILD" val="Tru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03465"/>
  <p:tag name="ORIGINALWIDTH" val="7.729291"/>
  <p:tag name="EMFCHILD" val="Tru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72808"/>
  <p:tag name="ORIGINALWIDTH" val="4.463359"/>
  <p:tag name="EMFCHILD" val="Tru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93858"/>
  <p:tag name="ORIGINALWIDTH" val="4.987874"/>
  <p:tag name="EMFCHILD" val="Tru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25"/>
  <p:tag name="ORIGINALWIDTH" val="2.29601"/>
  <p:tag name="EMFCHILD" val="Tru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82782"/>
  <p:tag name="ORIGINALWIDTH" val="5.60147"/>
  <p:tag name="EMFCHILD" val="Tru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93386"/>
  <p:tag name="ORIGINALWIDTH" val="2.099055"/>
  <p:tag name="EMFCHILD" val="Tru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909554"/>
  <p:tag name="ORIGINALWIDTH" val="3.560787"/>
  <p:tag name="EMFCHILD" val="Tru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35853"/>
  <p:tag name="ORIGINALWIDTH" val="5.947874"/>
  <p:tag name="EMFCHILD" val="Tru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93386"/>
  <p:tag name="ORIGINALWIDTH" val="2.099055"/>
  <p:tag name="EMFCHILD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07717"/>
  <p:tag name="ORIGINALWIDTH" val="7.72231"/>
  <p:tag name="EMFCHILD" val="Tru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139685"/>
  <p:tag name="ORIGINALWIDTH" val="5.09874"/>
  <p:tag name="EMFCHILD" val="Tru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04"/>
  <p:tag name="ORIGINALWIDTH" val="2.521627"/>
  <p:tag name="EMFCHILD" val="Tru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909554"/>
  <p:tag name="ORIGINALWIDTH" val="3.560787"/>
  <p:tag name="EMFCHILD" val="Tru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14278"/>
  <p:tag name="ORIGINALWIDTH" val="5.174961"/>
  <p:tag name="EMFCHILD" val="Tru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25"/>
  <p:tag name="ORIGINALWIDTH" val="3.849764"/>
  <p:tag name="EMFCHILD" val="Tru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25"/>
  <p:tag name="ORIGINALWIDTH" val="7.71937"/>
  <p:tag name="EMFCHILD" val="Tru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984777"/>
  <p:tag name="ORIGINALWIDTH" val="4.282835"/>
  <p:tag name="EMFCHILD" val="Tru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13071"/>
  <p:tag name="ORIGINALWIDTH" val="3.849764"/>
  <p:tag name="EMFCHILD" val="Tru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962625"/>
  <p:tag name="ORIGINALWIDTH" val="2.29601"/>
  <p:tag name="EMFCHILD" val="Tru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35853"/>
  <p:tag name="ORIGINALWIDTH" val="5.947874"/>
  <p:tag name="EMFCHILD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73438"/>
  <p:tag name="ORIGINALWIDTH" val="4.459318"/>
  <p:tag name="EMFCHILD" val="Tru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93386"/>
  <p:tag name="ORIGINALWIDTH" val="2.099055"/>
  <p:tag name="EMFCHILD" val="Tru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139685"/>
  <p:tag name="ORIGINALWIDTH" val="5.09874"/>
  <p:tag name="EMFCHILD" val="Tru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30604"/>
  <p:tag name="ORIGINALWIDTH" val="2.521627"/>
  <p:tag name="EMFCHILD" val="Tru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909554"/>
  <p:tag name="ORIGINALWIDTH" val="3.560787"/>
  <p:tag name="EMFCHILD" val="True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978792"/>
  <p:tag name="ORIGINALWIDTH" val="1.1579"/>
  <p:tag name="EMFCHILD" val="True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35853"/>
  <p:tag name="ORIGINALWIDTH" val="5.947874"/>
  <p:tag name="EMFCHILD" val="True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70079"/>
  <p:tag name="ORIGINALWIDTH" val="3.214436"/>
  <p:tag name="EMFCHILD" val="True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909554"/>
  <p:tag name="ORIGINALWIDTH" val="3.560787"/>
  <p:tag name="EMFCHILD" val="True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34"/>
  <p:tag name="ORIGINALWIDTH" val="6.58126"/>
  <p:tag name="EMFCHILD" val="True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35853"/>
  <p:tag name="ORIGINALWIDTH" val="5.947874"/>
  <p:tag name="EMFCHILD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611417"/>
  <p:tag name="ORIGINALWIDTH" val="9.639108"/>
  <p:tag name="OUTPUTTYPE" val="SVG"/>
  <p:tag name="IGUANATEXVERSION" val="160"/>
  <p:tag name="LATEXADDIN" val="\documentclass{article}&#10;\usepackage{amsmath}&#10;\usepackage[bold]{hhtensor}&#10;&#10;\usepackage{color}&#10;\pagestyle{empty}&#10;&#10;\DeclareMathOperator*{\softmax}{softmax}&#10;\DeclareMathOperator*{\resize}{Resize}&#10;\DeclareMathOperator*{\concat}{Concat}&#10;&#10;\begin{document}&#10;&#10;&#10;${\color{red} {\vec {\bar x}_e}}$&#10;&#10;&#10;&#10;\end{document}&#10;"/>
  <p:tag name="IGUANATEXSIZE" val="36"/>
  <p:tag name="IGUANATEXCURSOR" val="283"/>
  <p:tag name="TRANSPARENCY" val="True"/>
  <p:tag name="LATEXENGINEID" val="0"/>
  <p:tag name="TEMPFOLDER" val="/Users/danylgao/Library/Containers/com.microsoft.Powerpoint/Data/tmp/TemporaryItems/"/>
  <p:tag name="LATEXFORMHEIGHT" val="426.65"/>
  <p:tag name="LATEXFORMWIDTH" val="513.35"/>
  <p:tag name="LATEXFORMWRAP" val="True"/>
  <p:tag name="BITMAPVECTO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00525"/>
  <p:tag name="ORIGINALWIDTH" val="4.983412"/>
  <p:tag name="EMFCHILD" val="True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45197"/>
  <p:tag name="ORIGINALWIDTH" val="2.965039"/>
  <p:tag name="EMFCHILD" val="True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978792"/>
  <p:tag name="ORIGINALWIDTH" val="1.1579"/>
  <p:tag name="EMFCHILD" val="True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82782"/>
  <p:tag name="ORIGINALWIDTH" val="5.60147"/>
  <p:tag name="EMFCHILD" val="True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70079"/>
  <p:tag name="ORIGINALWIDTH" val="3.214436"/>
  <p:tag name="EMFCHILD" val="True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909554"/>
  <p:tag name="ORIGINALWIDTH" val="3.560787"/>
  <p:tag name="EMFCHILD" val="True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331234"/>
  <p:tag name="ORIGINALWIDTH" val="6.58126"/>
  <p:tag name="EMFCHILD" val="True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82782"/>
  <p:tag name="ORIGINALWIDTH" val="5.60147"/>
  <p:tag name="EMFCHILD" val="True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45197"/>
  <p:tag name="ORIGINALWIDTH" val="2.965039"/>
  <p:tag name="EMFCHILD" val="True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05601"/>
  <p:tag name="ORIGINALWIDTH" val="1.049029"/>
  <p:tag name="EMFCHILD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746037"/>
  <p:tag name="ORIGINALWIDTH" val="2.293911"/>
  <p:tag name="EMFCHILD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95906"/>
  <p:tag name="ORIGINALWIDTH" val="5.94252"/>
  <p:tag name="EMFCHILD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076798"/>
  <p:tag name="ORIGINALWIDTH" val="2.962362"/>
  <p:tag name="EMFCHILD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8315"/>
  <p:tag name="ORIGINALWIDTH" val="5.59643"/>
  <p:tag name="EMFCHILD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076798"/>
  <p:tag name="ORIGINALWIDTH" val="2.962362"/>
  <p:tag name="EMFCHILD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11811"/>
  <p:tag name="ORIGINALWIDTH" val="5.170289"/>
  <p:tag name="EMFCHILD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746037"/>
  <p:tag name="ORIGINALWIDTH" val="3.846299"/>
  <p:tag name="EMFCHILD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746037"/>
  <p:tag name="ORIGINALWIDTH" val="7.712389"/>
  <p:tag name="EMFCHILD" val="Tru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898163"/>
  <p:tag name="ORIGINALWIDTH" val="4.27895"/>
  <p:tag name="EMFCHILD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5180447"/>
  <p:tag name="ORIGINALWIDTH" val="4.124519"/>
  <p:tag name="LATEXADDIN" val="\documentclass{article}&#10;\usepackage{amsmath}&#10;\usepackage[bold]{hhtensor}&#10;&#10;\usepackage{color}&#10;\pagestyle{empty}&#10;&#10;\DeclareMathOperator*{\softmax}{softmax}&#10;\DeclareMathOperator*{\resize}{Resize}&#10;\DeclareMathOperator*{\concat}{Concat}&#10;&#10;\begin{document}&#10;&#10;&#10;${\color{red} {\vec {\bar x}_e}}$&#10;&#10;&#10;&#10;\end{document}&#10;"/>
  <p:tag name="IGUANATEXSIZE" val="36"/>
  <p:tag name="IGUANATEXCURSOR" val="283"/>
  <p:tag name="TRANSPARENCY" val="True"/>
  <p:tag name="LATEXENGINEID" val="0"/>
  <p:tag name="TEMPFOLDER" val="/Users/danylgao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1496"/>
  <p:tag name="ORIGINALWIDTH" val="3.846299"/>
  <p:tag name="EMFCHILD" val="Tru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746037"/>
  <p:tag name="ORIGINALWIDTH" val="2.293911"/>
  <p:tag name="EMFCHILD" val="Tru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8315"/>
  <p:tag name="ORIGINALWIDTH" val="5.59643"/>
  <p:tag name="EMFCHILD" val="Tru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076798"/>
  <p:tag name="ORIGINALWIDTH" val="2.962362"/>
  <p:tag name="EMFCHILD" val="Tru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914068"/>
  <p:tag name="ORIGINALWIDTH" val="1.15685"/>
  <p:tag name="EMFCHILD" val="Tru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8315"/>
  <p:tag name="ORIGINALWIDTH" val="5.59643"/>
  <p:tag name="EMFCHILD" val="Tru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91339"/>
  <p:tag name="ORIGINALWIDTH" val="2.097165"/>
  <p:tag name="EMFCHILD" val="Tru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027979"/>
  <p:tag name="ORIGINALWIDTH" val="5.094121"/>
  <p:tag name="EMFCHILD" val="Tru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29921"/>
  <p:tag name="ORIGINALWIDTH" val="2.51937"/>
  <p:tag name="EMFCHILD" val="Tru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02835"/>
  <p:tag name="ORIGINALWIDTH" val="3.557585"/>
  <p:tag name="EMFCHILD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82808"/>
  <p:tag name="ORIGINALWIDTH" val="5.638845"/>
  <p:tag name="EMFCHILD" val="Tru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80577"/>
  <p:tag name="ORIGINALWIDTH" val="6.575328"/>
  <p:tag name="EMFCHILD" val="Tru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73438"/>
  <p:tag name="ORIGINALWIDTH" val="3.233281"/>
  <p:tag name="EMFCHILD" val="Tru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73438"/>
  <p:tag name="ORIGINALWIDTH" val="4.380262"/>
  <p:tag name="EMFCHILD" val="Tru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70971"/>
  <p:tag name="ORIGINALWIDTH" val="3.203622"/>
  <p:tag name="EMFCHILD" val="Tru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100997"/>
  <p:tag name="ORIGINALWIDTH" val="3.094856"/>
  <p:tag name="EMFCHILD" val="Tru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07717"/>
  <p:tag name="ORIGINALWIDTH" val="7.72231"/>
  <p:tag name="EMFCHILD" val="Tru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73438"/>
  <p:tag name="ORIGINALWIDTH" val="4.459318"/>
  <p:tag name="EMFCHILD" val="Tru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00525"/>
  <p:tag name="ORIGINALWIDTH" val="4.983412"/>
  <p:tag name="EMFCHILD" val="Tru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746037"/>
  <p:tag name="ORIGINALWIDTH" val="2.293911"/>
  <p:tag name="EMFCHILD" val="Tru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95906"/>
  <p:tag name="ORIGINALWIDTH" val="4.924042"/>
  <p:tag name="EMFCHILD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145188"/>
  <p:tag name="ORIGINALWIDTH" val="2.984799"/>
  <p:tag name="EMFCHILD" val="Tru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009449"/>
  <p:tag name="ORIGINALWIDTH" val="2.303832"/>
  <p:tag name="EMFCHILD" val="Tru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8315"/>
  <p:tag name="ORIGINALWIDTH" val="5.59643"/>
  <p:tag name="EMFCHILD" val="Tru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91339"/>
  <p:tag name="ORIGINALWIDTH" val="2.097165"/>
  <p:tag name="EMFCHILD" val="Tru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02835"/>
  <p:tag name="ORIGINALWIDTH" val="3.557585"/>
  <p:tag name="EMFCHILD" val="Tru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11811"/>
  <p:tag name="ORIGINALWIDTH" val="5.170289"/>
  <p:tag name="EMFCHILD" val="Tru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746037"/>
  <p:tag name="ORIGINALWIDTH" val="3.846299"/>
  <p:tag name="EMFCHILD" val="Tru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746037"/>
  <p:tag name="ORIGINALWIDTH" val="7.712389"/>
  <p:tag name="EMFCHILD" val="Tru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898163"/>
  <p:tag name="ORIGINALWIDTH" val="4.27895"/>
  <p:tag name="EMFCHILD" val="Tru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1496"/>
  <p:tag name="ORIGINALWIDTH" val="3.846299"/>
  <p:tag name="EMFCHILD" val="Tru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746037"/>
  <p:tag name="ORIGINALWIDTH" val="2.293911"/>
  <p:tag name="EMFCHILD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516448"/>
  <p:tag name="ORIGINALWIDTH" val="5.38878"/>
  <p:tag name="LATEXADDIN" val="\documentclass{article}&#10;\usepackage{amsmath}&#10;\usepackage[bold]{hhtensor}&#10;&#10;\usepackage{color}&#10;\pagestyle{empty}&#10;&#10;\DeclareMathOperator*{\softmax}{softmax}&#10;\DeclareMathOperator*{\resize}{Resize}&#10;\DeclareMathOperator*{\concat}{Concat}&#10;&#10;\begin{document}&#10;&#10;$\vec p_e$&#10;&#10;&#10;\end{document}&#10;"/>
  <p:tag name="IGUANATEXSIZE" val="36"/>
  <p:tag name="IGUANATEXCURSOR" val="260"/>
  <p:tag name="TRANSPARENCY" val="True"/>
  <p:tag name="LATEXENGINEID" val="0"/>
  <p:tag name="TEMPFOLDER" val="/Users/danylgao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8315"/>
  <p:tag name="ORIGINALWIDTH" val="5.59643"/>
  <p:tag name="EMFCHILD" val="Tru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91339"/>
  <p:tag name="ORIGINALWIDTH" val="2.097165"/>
  <p:tag name="EMFCHILD" val="Tru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02835"/>
  <p:tag name="ORIGINALWIDTH" val="3.557585"/>
  <p:tag name="EMFCHILD" val="Tru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914068"/>
  <p:tag name="ORIGINALWIDTH" val="1.15685"/>
  <p:tag name="EMFCHILD" val="Tru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8315"/>
  <p:tag name="ORIGINALWIDTH" val="5.59643"/>
  <p:tag name="EMFCHILD" val="Tru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66404"/>
  <p:tag name="ORIGINALWIDTH" val="3.211496"/>
  <p:tag name="EMFCHILD" val="Tru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02835"/>
  <p:tag name="ORIGINALWIDTH" val="3.557585"/>
  <p:tag name="EMFCHILD" val="Tru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80577"/>
  <p:tag name="ORIGINALWIDTH" val="6.575328"/>
  <p:tag name="EMFCHILD" val="Tru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8315"/>
  <p:tag name="ORIGINALWIDTH" val="5.59643"/>
  <p:tag name="EMFCHILD" val="Tru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076798"/>
  <p:tag name="ORIGINALWIDTH" val="2.962362"/>
  <p:tag name="EMFCHILD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95888"/>
  <p:tag name="ORIGINALWIDTH" val="2.686308"/>
  <p:tag name="EMFCHILD" val="Tru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033071"/>
  <p:tag name="ORIGINALWIDTH" val="1.048084"/>
  <p:tag name="EMFCHILD" val="Tru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95906"/>
  <p:tag name="ORIGINALWIDTH" val="4.961365"/>
  <p:tag name="LATEXADDIN" val="\documentclass{article}&#10;\usepackage{amsmath}&#10;\usepackage[bold]{hhtensor}&#10;&#10;\usepackage{color}&#10;\pagestyle{empty}&#10;&#10;\DeclareMathOperator*{\softmax}{softmax}&#10;\DeclareMathOperator*{\resize}{Resize}&#10;\DeclareMathOperator*{\concat}{Concat}&#10;&#10;\begin{document}&#10;&#10;\begin{equation}&#10;\begin{split}&#10;\vec {q}\prime  = &amp;\softmax(\vec q^i {\vec {x}_e}^T/{\sqrt{c}}) \vec {x}_e, \\&#10;\vec {x}^{i+1}_d  = &amp;\softmax(\vec {q}\prime {\vec {x}^i_d}^T/{\sqrt{c}}) \vec {x}^i_d, \\&#10;\vec {x}^0_d = &amp;\vec x_e.&#10;\end{split}\nonumber&#10;\end{equation}&#10;&#10;&#10;\end{document}&#10;"/>
  <p:tag name="IGUANATEXSIZE" val="15"/>
  <p:tag name="IGUANATEXCURSOR" val="467"/>
  <p:tag name="TRANSPARENCY" val="True"/>
  <p:tag name="LATEXENGINEID" val="0"/>
  <p:tag name="TEMPFOLDER" val="/Users/danylgao/Library/Containers/com.microsoft.Powerpoint/Data/tmp/TemporaryItems/"/>
  <p:tag name="LATEXFORMHEIGHT" val="426.65"/>
  <p:tag name="LATEXFORMWIDTH" val="513.35"/>
  <p:tag name="LATEXFORMWRAP" val="True"/>
  <p:tag name="BITMAPVECTOR" val="1"/>
  <p:tag name="EMFCHILD" val="Tru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009449"/>
  <p:tag name="ORIGINALWIDTH" val="2.32126"/>
  <p:tag name="EMFCHILD" val="Tru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280577"/>
  <p:tag name="ORIGINALWIDTH" val="6.625144"/>
  <p:tag name="EMFCHILD" val="Tru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73438"/>
  <p:tag name="ORIGINALWIDTH" val="3.257743"/>
  <p:tag name="EMFCHILD" val="Tru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73438"/>
  <p:tag name="ORIGINALWIDTH" val="4.413438"/>
  <p:tag name="EMFCHILD" val="Tru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870971"/>
  <p:tag name="ORIGINALWIDTH" val="3.227874"/>
  <p:tag name="EMFCHILD" val="Tru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100997"/>
  <p:tag name="ORIGINALWIDTH" val="3.118268"/>
  <p:tag name="EMFCHILD" val="Tru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07717"/>
  <p:tag name="ORIGINALWIDTH" val="7.780787"/>
  <p:tag name="EMFCHILD" val="Tru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73438"/>
  <p:tag name="ORIGINALWIDTH" val="4.493124"/>
  <p:tag name="EMFCHILD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4.05507"/>
  <p:tag name="ORIGINALWIDTH" val="148.782"/>
  <p:tag name="OUTPUTTYPE" val="SVG"/>
  <p:tag name="IGUANATEXVERSION" val="160"/>
  <p:tag name="LATEXADDIN" val="\documentclass{article}&#10;\usepackage{amsmath}&#10;\usepackage[bold]{hhtensor}&#10;&#10;\usepackage{color}&#10;\pagestyle{empty}&#10;&#10;\DeclareMathOperator*{\softmax}{softmax}&#10;\DeclareMathOperator*{\resize}{Resize}&#10;\DeclareMathOperator*{\concat}{Concat}&#10;&#10;\begin{document}&#10;&#10;\begin{equation}&#10;\begin{split}&#10;{\color{red}{\vec {p}^{i+1}_d}}  = &amp;\softmax( {\color{red} {\vec {p}^i_d} {\vec {x}^i_d}}^T/{\sqrt{c}}) {\color{red}{\vec {x}^i_d}}, \\&#10;\vec {x}^{i+1}_d  = &amp;\softmax(\vec {x}^i_d {\color{red}{\vec {p}^{i+1}_d}}^T/{\sqrt{c}}) \color{red}{\vec {p}^{i+1}_d},  \\&#10;\vec {p}^0_d = &amp;\vec p_e, \vec {x}^0_d = \vec x_e.&#10;\end{split}\nonumber&#10;\end{equation}&#10;&#10;&#10;\end{document}&#10;"/>
  <p:tag name="IGUANATEXSIZE" val="15"/>
  <p:tag name="IGUANATEXCURSOR" val="591"/>
  <p:tag name="TRANSPARENCY" val="True"/>
  <p:tag name="LATEXENGINEID" val="0"/>
  <p:tag name="TEMPFOLDER" val="/Users/danylgao/Library/Containers/com.microsoft.Powerpoint/Data/tmp/TemporaryItems/"/>
  <p:tag name="LATEXFORMHEIGHT" val="426.65"/>
  <p:tag name="LATEXFORMWIDTH" val="513.35"/>
  <p:tag name="LATEXFORMWRAP" val="True"/>
  <p:tag name="BITMAPVECTOR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00525"/>
  <p:tag name="ORIGINALWIDTH" val="5.021155"/>
  <p:tag name="EMFCHILD" val="Tru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746037"/>
  <p:tag name="ORIGINALWIDTH" val="2.311286"/>
  <p:tag name="EMFCHILD" val="Tru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95906"/>
  <p:tag name="ORIGINALWIDTH" val="4.961365"/>
  <p:tag name="EMFCHILD" val="Tru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91339"/>
  <p:tag name="ORIGINALWIDTH" val="2.113071"/>
  <p:tag name="EMFCHILD" val="Tru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8315"/>
  <p:tag name="ORIGINALWIDTH" val="5.638845"/>
  <p:tag name="EMFCHILD" val="Tru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076798"/>
  <p:tag name="ORIGINALWIDTH" val="2.984777"/>
  <p:tag name="EMFCHILD" val="Tru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611811"/>
  <p:tag name="ORIGINALWIDTH" val="5.209449"/>
  <p:tag name="EMFCHILD" val="Tru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746037"/>
  <p:tag name="ORIGINALWIDTH" val="3.875433"/>
  <p:tag name="EMFCHILD" val="Tru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746037"/>
  <p:tag name="ORIGINALWIDTH" val="7.770813"/>
  <p:tag name="EMFCHILD" val="Tru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898163"/>
  <p:tag name="ORIGINALWIDTH" val="4.311391"/>
  <p:tag name="EMFCHILD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.13905"/>
  <p:tag name="ORIGINALWIDTH" val="130.713"/>
  <p:tag name="OUTPUTTYPE" val="SVG"/>
  <p:tag name="IGUANATEXVERSION" val="160"/>
  <p:tag name="LATEXADDIN" val="\documentclass{article}&#10;\usepackage{amsmath}&#10;\usepackage[bold]{hhtensor}&#10;&#10;\usepackage{color}&#10;\pagestyle{empty}&#10;&#10;\DeclareMathOperator*{\softmax}{softmax}&#10;\DeclareMathOperator*{\resize}{Resize}&#10;\DeclareMathOperator*{\concat}{Concat}&#10;&#10;\begin{document}&#10;&#10;\begin{equation}&#10;\begin{split}&#10;\vec {q}\prime  = &amp;\softmax(\vec q^i {\vec {x}_e}^T/{\sqrt{c}}) \vec {x}_e, \\&#10;\vec {x}^{i+1}_d  = &amp;\softmax(\vec {q}\prime {\vec {x}^i_d}^T/{\sqrt{c}}) \vec {x}^i_d, \\&#10;\vec {x}^0_d = &amp;\vec x_e.&#10;\end{split}\nonumber&#10;\end{equation}&#10;&#10;&#10;\end{document}&#10;"/>
  <p:tag name="IGUANATEXSIZE" val="15"/>
  <p:tag name="IGUANATEXCURSOR" val="467"/>
  <p:tag name="TRANSPARENCY" val="True"/>
  <p:tag name="LATEXENGINEID" val="0"/>
  <p:tag name="TEMPFOLDER" val="/Users/danylgao/Library/Containers/com.microsoft.Powerpoint/Data/tmp/TemporaryItems/"/>
  <p:tag name="LATEXFORMHEIGHT" val="426.65"/>
  <p:tag name="LATEXFORMWIDTH" val="513.35"/>
  <p:tag name="LATEXFORMWRAP" val="True"/>
  <p:tag name="BITMAPVECTOR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1496"/>
  <p:tag name="ORIGINALWIDTH" val="3.875433"/>
  <p:tag name="EMFCHILD" val="Tru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746037"/>
  <p:tag name="ORIGINALWIDTH" val="2.311286"/>
  <p:tag name="EMFCHILD" val="Tru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8315"/>
  <p:tag name="ORIGINALWIDTH" val="5.638845"/>
  <p:tag name="EMFCHILD" val="Tru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076798"/>
  <p:tag name="ORIGINALWIDTH" val="2.984777"/>
  <p:tag name="EMFCHILD" val="Tru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914068"/>
  <p:tag name="ORIGINALWIDTH" val="1.165617"/>
  <p:tag name="EMFCHILD" val="Tru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8315"/>
  <p:tag name="ORIGINALWIDTH" val="5.638845"/>
  <p:tag name="EMFCHILD" val="Tru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91339"/>
  <p:tag name="ORIGINALWIDTH" val="2.113071"/>
  <p:tag name="EMFCHILD" val="Tru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027979"/>
  <p:tag name="ORIGINALWIDTH" val="5.132703"/>
  <p:tag name="EMFCHILD" val="Tru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29921"/>
  <p:tag name="ORIGINALWIDTH" val="2.538478"/>
  <p:tag name="EMFCHILD" val="Tru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802835"/>
  <p:tag name="ORIGINALWIDTH" val="3.584514"/>
  <p:tag name="EMFCHILD" val="True"/>
</p:tagLst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1930</TotalTime>
  <Words>327</Words>
  <Application>Microsoft Macintosh PowerPoint</Application>
  <PresentationFormat>Custom</PresentationFormat>
  <Paragraphs>82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Microsoft YaHei</vt:lpstr>
      <vt:lpstr>Arial</vt:lpstr>
      <vt:lpstr>Arial Hebrew</vt:lpstr>
      <vt:lpstr>Calibri</vt:lpstr>
      <vt:lpstr>Cambria Math</vt:lpstr>
      <vt:lpstr>Palatino Linotype</vt:lpstr>
      <vt:lpstr>Times New Roman</vt:lpstr>
      <vt:lpstr>Wingdings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T160681</cp:lastModifiedBy>
  <cp:revision>30</cp:revision>
  <dcterms:modified xsi:type="dcterms:W3CDTF">2024-09-24T07:46:02Z</dcterms:modified>
</cp:coreProperties>
</file>